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5" r:id="rId2"/>
    <p:sldId id="270" r:id="rId3"/>
    <p:sldId id="271" r:id="rId4"/>
    <p:sldId id="264" r:id="rId5"/>
    <p:sldId id="267" r:id="rId6"/>
    <p:sldId id="268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>
        <p:scale>
          <a:sx n="25" d="100"/>
          <a:sy n="25" d="100"/>
        </p:scale>
        <p:origin x="-3154" y="-1181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6787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600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13310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5915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12474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23422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41770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42460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2073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58861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92364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14" name="Group 950"/>
          <p:cNvGrpSpPr>
            <a:grpSpLocks/>
          </p:cNvGrpSpPr>
          <p:nvPr/>
        </p:nvGrpSpPr>
        <p:grpSpPr bwMode="auto">
          <a:xfrm>
            <a:off x="279400" y="1604963"/>
            <a:ext cx="12287250" cy="6030912"/>
            <a:chOff x="176" y="1011"/>
            <a:chExt cx="7740" cy="3799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4713" y="1294"/>
              <a:ext cx="2750" cy="2070"/>
            </a:xfrm>
            <a:custGeom>
              <a:avLst/>
              <a:gdLst>
                <a:gd name="T0" fmla="*/ 142 w 2750"/>
                <a:gd name="T1" fmla="*/ 368 h 2069"/>
                <a:gd name="T2" fmla="*/ 142 w 2750"/>
                <a:gd name="T3" fmla="*/ 453 h 2069"/>
                <a:gd name="T4" fmla="*/ 57 w 2750"/>
                <a:gd name="T5" fmla="*/ 510 h 2069"/>
                <a:gd name="T6" fmla="*/ 0 w 2750"/>
                <a:gd name="T7" fmla="*/ 737 h 2069"/>
                <a:gd name="T8" fmla="*/ 57 w 2750"/>
                <a:gd name="T9" fmla="*/ 822 h 2069"/>
                <a:gd name="T10" fmla="*/ 0 w 2750"/>
                <a:gd name="T11" fmla="*/ 907 h 2069"/>
                <a:gd name="T12" fmla="*/ 29 w 2750"/>
                <a:gd name="T13" fmla="*/ 992 h 2069"/>
                <a:gd name="T14" fmla="*/ 256 w 2750"/>
                <a:gd name="T15" fmla="*/ 1049 h 2069"/>
                <a:gd name="T16" fmla="*/ 284 w 2750"/>
                <a:gd name="T17" fmla="*/ 1134 h 2069"/>
                <a:gd name="T18" fmla="*/ 284 w 2750"/>
                <a:gd name="T19" fmla="*/ 1247 h 2069"/>
                <a:gd name="T20" fmla="*/ 511 w 2750"/>
                <a:gd name="T21" fmla="*/ 1360 h 2069"/>
                <a:gd name="T22" fmla="*/ 454 w 2750"/>
                <a:gd name="T23" fmla="*/ 1446 h 2069"/>
                <a:gd name="T24" fmla="*/ 397 w 2750"/>
                <a:gd name="T25" fmla="*/ 1417 h 2069"/>
                <a:gd name="T26" fmla="*/ 397 w 2750"/>
                <a:gd name="T27" fmla="*/ 1559 h 2069"/>
                <a:gd name="T28" fmla="*/ 369 w 2750"/>
                <a:gd name="T29" fmla="*/ 1672 h 2069"/>
                <a:gd name="T30" fmla="*/ 284 w 2750"/>
                <a:gd name="T31" fmla="*/ 1729 h 2069"/>
                <a:gd name="T32" fmla="*/ 397 w 2750"/>
                <a:gd name="T33" fmla="*/ 1842 h 2069"/>
                <a:gd name="T34" fmla="*/ 596 w 2750"/>
                <a:gd name="T35" fmla="*/ 1899 h 2069"/>
                <a:gd name="T36" fmla="*/ 652 w 2750"/>
                <a:gd name="T37" fmla="*/ 1842 h 2069"/>
                <a:gd name="T38" fmla="*/ 681 w 2750"/>
                <a:gd name="T39" fmla="*/ 1899 h 2069"/>
                <a:gd name="T40" fmla="*/ 823 w 2750"/>
                <a:gd name="T41" fmla="*/ 1842 h 2069"/>
                <a:gd name="T42" fmla="*/ 936 w 2750"/>
                <a:gd name="T43" fmla="*/ 2012 h 2069"/>
                <a:gd name="T44" fmla="*/ 1021 w 2750"/>
                <a:gd name="T45" fmla="*/ 2012 h 2069"/>
                <a:gd name="T46" fmla="*/ 1134 w 2750"/>
                <a:gd name="T47" fmla="*/ 1984 h 2069"/>
                <a:gd name="T48" fmla="*/ 1219 w 2750"/>
                <a:gd name="T49" fmla="*/ 2069 h 2069"/>
                <a:gd name="T50" fmla="*/ 1446 w 2750"/>
                <a:gd name="T51" fmla="*/ 1984 h 2069"/>
                <a:gd name="T52" fmla="*/ 1503 w 2750"/>
                <a:gd name="T53" fmla="*/ 1871 h 2069"/>
                <a:gd name="T54" fmla="*/ 1673 w 2750"/>
                <a:gd name="T55" fmla="*/ 1927 h 2069"/>
                <a:gd name="T56" fmla="*/ 1815 w 2750"/>
                <a:gd name="T57" fmla="*/ 1814 h 2069"/>
                <a:gd name="T58" fmla="*/ 1730 w 2750"/>
                <a:gd name="T59" fmla="*/ 1757 h 2069"/>
                <a:gd name="T60" fmla="*/ 1645 w 2750"/>
                <a:gd name="T61" fmla="*/ 1616 h 2069"/>
                <a:gd name="T62" fmla="*/ 1673 w 2750"/>
                <a:gd name="T63" fmla="*/ 1474 h 2069"/>
                <a:gd name="T64" fmla="*/ 1588 w 2750"/>
                <a:gd name="T65" fmla="*/ 1360 h 2069"/>
                <a:gd name="T66" fmla="*/ 1588 w 2750"/>
                <a:gd name="T67" fmla="*/ 1247 h 2069"/>
                <a:gd name="T68" fmla="*/ 1475 w 2750"/>
                <a:gd name="T69" fmla="*/ 1105 h 2069"/>
                <a:gd name="T70" fmla="*/ 1758 w 2750"/>
                <a:gd name="T71" fmla="*/ 992 h 2069"/>
                <a:gd name="T72" fmla="*/ 1871 w 2750"/>
                <a:gd name="T73" fmla="*/ 850 h 2069"/>
                <a:gd name="T74" fmla="*/ 1928 w 2750"/>
                <a:gd name="T75" fmla="*/ 850 h 2069"/>
                <a:gd name="T76" fmla="*/ 2183 w 2750"/>
                <a:gd name="T77" fmla="*/ 992 h 2069"/>
                <a:gd name="T78" fmla="*/ 2382 w 2750"/>
                <a:gd name="T79" fmla="*/ 1020 h 2069"/>
                <a:gd name="T80" fmla="*/ 2410 w 2750"/>
                <a:gd name="T81" fmla="*/ 964 h 2069"/>
                <a:gd name="T82" fmla="*/ 2524 w 2750"/>
                <a:gd name="T83" fmla="*/ 935 h 2069"/>
                <a:gd name="T84" fmla="*/ 2580 w 2750"/>
                <a:gd name="T85" fmla="*/ 964 h 2069"/>
                <a:gd name="T86" fmla="*/ 2750 w 2750"/>
                <a:gd name="T87" fmla="*/ 879 h 2069"/>
                <a:gd name="T88" fmla="*/ 2722 w 2750"/>
                <a:gd name="T89" fmla="*/ 595 h 2069"/>
                <a:gd name="T90" fmla="*/ 2552 w 2750"/>
                <a:gd name="T91" fmla="*/ 623 h 2069"/>
                <a:gd name="T92" fmla="*/ 2495 w 2750"/>
                <a:gd name="T93" fmla="*/ 482 h 2069"/>
                <a:gd name="T94" fmla="*/ 2353 w 2750"/>
                <a:gd name="T95" fmla="*/ 538 h 2069"/>
                <a:gd name="T96" fmla="*/ 2268 w 2750"/>
                <a:gd name="T97" fmla="*/ 652 h 2069"/>
                <a:gd name="T98" fmla="*/ 2098 w 2750"/>
                <a:gd name="T99" fmla="*/ 652 h 2069"/>
                <a:gd name="T100" fmla="*/ 2070 w 2750"/>
                <a:gd name="T101" fmla="*/ 453 h 2069"/>
                <a:gd name="T102" fmla="*/ 2098 w 2750"/>
                <a:gd name="T103" fmla="*/ 368 h 2069"/>
                <a:gd name="T104" fmla="*/ 2098 w 2750"/>
                <a:gd name="T105" fmla="*/ 255 h 2069"/>
                <a:gd name="T106" fmla="*/ 1985 w 2750"/>
                <a:gd name="T107" fmla="*/ 255 h 2069"/>
                <a:gd name="T108" fmla="*/ 1871 w 2750"/>
                <a:gd name="T109" fmla="*/ 0 h 2069"/>
                <a:gd name="T110" fmla="*/ 1815 w 2750"/>
                <a:gd name="T111" fmla="*/ 28 h 2069"/>
                <a:gd name="T112" fmla="*/ 1815 w 2750"/>
                <a:gd name="T113" fmla="*/ 113 h 2069"/>
                <a:gd name="T114" fmla="*/ 1049 w 2750"/>
                <a:gd name="T115" fmla="*/ 312 h 2069"/>
                <a:gd name="T116" fmla="*/ 426 w 2750"/>
                <a:gd name="T117" fmla="*/ 368 h 2069"/>
                <a:gd name="T118" fmla="*/ 341 w 2750"/>
                <a:gd name="T119" fmla="*/ 226 h 2069"/>
                <a:gd name="T120" fmla="*/ 284 w 2750"/>
                <a:gd name="T121" fmla="*/ 340 h 2069"/>
                <a:gd name="T122" fmla="*/ 142 w 2750"/>
                <a:gd name="T123" fmla="*/ 368 h 2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50" h="2069">
                  <a:moveTo>
                    <a:pt x="142" y="368"/>
                  </a:moveTo>
                  <a:lnTo>
                    <a:pt x="142" y="453"/>
                  </a:lnTo>
                  <a:lnTo>
                    <a:pt x="57" y="510"/>
                  </a:lnTo>
                  <a:lnTo>
                    <a:pt x="0" y="737"/>
                  </a:lnTo>
                  <a:lnTo>
                    <a:pt x="57" y="822"/>
                  </a:lnTo>
                  <a:lnTo>
                    <a:pt x="0" y="907"/>
                  </a:lnTo>
                  <a:lnTo>
                    <a:pt x="29" y="992"/>
                  </a:lnTo>
                  <a:lnTo>
                    <a:pt x="256" y="1049"/>
                  </a:lnTo>
                  <a:lnTo>
                    <a:pt x="284" y="1134"/>
                  </a:lnTo>
                  <a:lnTo>
                    <a:pt x="284" y="1247"/>
                  </a:lnTo>
                  <a:lnTo>
                    <a:pt x="511" y="1360"/>
                  </a:lnTo>
                  <a:lnTo>
                    <a:pt x="454" y="1446"/>
                  </a:lnTo>
                  <a:lnTo>
                    <a:pt x="397" y="1417"/>
                  </a:lnTo>
                  <a:lnTo>
                    <a:pt x="397" y="1559"/>
                  </a:lnTo>
                  <a:lnTo>
                    <a:pt x="369" y="1672"/>
                  </a:lnTo>
                  <a:lnTo>
                    <a:pt x="284" y="1729"/>
                  </a:lnTo>
                  <a:lnTo>
                    <a:pt x="397" y="1842"/>
                  </a:lnTo>
                  <a:lnTo>
                    <a:pt x="596" y="1899"/>
                  </a:lnTo>
                  <a:lnTo>
                    <a:pt x="652" y="1842"/>
                  </a:lnTo>
                  <a:lnTo>
                    <a:pt x="681" y="1899"/>
                  </a:lnTo>
                  <a:lnTo>
                    <a:pt x="823" y="1842"/>
                  </a:lnTo>
                  <a:lnTo>
                    <a:pt x="936" y="2012"/>
                  </a:lnTo>
                  <a:lnTo>
                    <a:pt x="1021" y="2012"/>
                  </a:lnTo>
                  <a:lnTo>
                    <a:pt x="1134" y="1984"/>
                  </a:lnTo>
                  <a:lnTo>
                    <a:pt x="1219" y="2069"/>
                  </a:lnTo>
                  <a:lnTo>
                    <a:pt x="1446" y="1984"/>
                  </a:lnTo>
                  <a:lnTo>
                    <a:pt x="1503" y="1871"/>
                  </a:lnTo>
                  <a:lnTo>
                    <a:pt x="1673" y="1927"/>
                  </a:lnTo>
                  <a:lnTo>
                    <a:pt x="1815" y="1814"/>
                  </a:lnTo>
                  <a:lnTo>
                    <a:pt x="1730" y="1757"/>
                  </a:lnTo>
                  <a:lnTo>
                    <a:pt x="1645" y="1616"/>
                  </a:lnTo>
                  <a:lnTo>
                    <a:pt x="1673" y="1474"/>
                  </a:lnTo>
                  <a:lnTo>
                    <a:pt x="1588" y="1360"/>
                  </a:lnTo>
                  <a:lnTo>
                    <a:pt x="1588" y="1247"/>
                  </a:lnTo>
                  <a:lnTo>
                    <a:pt x="1475" y="1105"/>
                  </a:lnTo>
                  <a:lnTo>
                    <a:pt x="1758" y="992"/>
                  </a:lnTo>
                  <a:lnTo>
                    <a:pt x="1871" y="850"/>
                  </a:lnTo>
                  <a:lnTo>
                    <a:pt x="1928" y="850"/>
                  </a:lnTo>
                  <a:lnTo>
                    <a:pt x="2183" y="992"/>
                  </a:lnTo>
                  <a:lnTo>
                    <a:pt x="2382" y="1020"/>
                  </a:lnTo>
                  <a:lnTo>
                    <a:pt x="2410" y="964"/>
                  </a:lnTo>
                  <a:lnTo>
                    <a:pt x="2524" y="935"/>
                  </a:lnTo>
                  <a:lnTo>
                    <a:pt x="2580" y="964"/>
                  </a:lnTo>
                  <a:lnTo>
                    <a:pt x="2750" y="879"/>
                  </a:lnTo>
                  <a:lnTo>
                    <a:pt x="2722" y="595"/>
                  </a:lnTo>
                  <a:lnTo>
                    <a:pt x="2552" y="623"/>
                  </a:lnTo>
                  <a:lnTo>
                    <a:pt x="2495" y="482"/>
                  </a:lnTo>
                  <a:lnTo>
                    <a:pt x="2353" y="538"/>
                  </a:lnTo>
                  <a:lnTo>
                    <a:pt x="2268" y="652"/>
                  </a:lnTo>
                  <a:lnTo>
                    <a:pt x="2098" y="652"/>
                  </a:lnTo>
                  <a:lnTo>
                    <a:pt x="2070" y="453"/>
                  </a:lnTo>
                  <a:lnTo>
                    <a:pt x="2098" y="368"/>
                  </a:lnTo>
                  <a:lnTo>
                    <a:pt x="2098" y="255"/>
                  </a:lnTo>
                  <a:lnTo>
                    <a:pt x="1985" y="255"/>
                  </a:lnTo>
                  <a:lnTo>
                    <a:pt x="1871" y="0"/>
                  </a:lnTo>
                  <a:lnTo>
                    <a:pt x="1815" y="28"/>
                  </a:lnTo>
                  <a:lnTo>
                    <a:pt x="1815" y="113"/>
                  </a:lnTo>
                  <a:lnTo>
                    <a:pt x="1049" y="312"/>
                  </a:lnTo>
                  <a:lnTo>
                    <a:pt x="426" y="368"/>
                  </a:lnTo>
                  <a:lnTo>
                    <a:pt x="341" y="226"/>
                  </a:lnTo>
                  <a:lnTo>
                    <a:pt x="284" y="340"/>
                  </a:lnTo>
                  <a:lnTo>
                    <a:pt x="142" y="36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5733" y="3081"/>
              <a:ext cx="1446" cy="1020"/>
            </a:xfrm>
            <a:custGeom>
              <a:avLst/>
              <a:gdLst>
                <a:gd name="T0" fmla="*/ 0 w 1446"/>
                <a:gd name="T1" fmla="*/ 226 h 1020"/>
                <a:gd name="T2" fmla="*/ 113 w 1446"/>
                <a:gd name="T3" fmla="*/ 198 h 1020"/>
                <a:gd name="T4" fmla="*/ 198 w 1446"/>
                <a:gd name="T5" fmla="*/ 283 h 1020"/>
                <a:gd name="T6" fmla="*/ 425 w 1446"/>
                <a:gd name="T7" fmla="*/ 198 h 1020"/>
                <a:gd name="T8" fmla="*/ 482 w 1446"/>
                <a:gd name="T9" fmla="*/ 85 h 1020"/>
                <a:gd name="T10" fmla="*/ 652 w 1446"/>
                <a:gd name="T11" fmla="*/ 141 h 1020"/>
                <a:gd name="T12" fmla="*/ 794 w 1446"/>
                <a:gd name="T13" fmla="*/ 28 h 1020"/>
                <a:gd name="T14" fmla="*/ 907 w 1446"/>
                <a:gd name="T15" fmla="*/ 85 h 1020"/>
                <a:gd name="T16" fmla="*/ 936 w 1446"/>
                <a:gd name="T17" fmla="*/ 0 h 1020"/>
                <a:gd name="T18" fmla="*/ 1247 w 1446"/>
                <a:gd name="T19" fmla="*/ 56 h 1020"/>
                <a:gd name="T20" fmla="*/ 1446 w 1446"/>
                <a:gd name="T21" fmla="*/ 170 h 1020"/>
                <a:gd name="T22" fmla="*/ 1446 w 1446"/>
                <a:gd name="T23" fmla="*/ 368 h 1020"/>
                <a:gd name="T24" fmla="*/ 1417 w 1446"/>
                <a:gd name="T25" fmla="*/ 453 h 1020"/>
                <a:gd name="T26" fmla="*/ 1361 w 1446"/>
                <a:gd name="T27" fmla="*/ 482 h 1020"/>
                <a:gd name="T28" fmla="*/ 1304 w 1446"/>
                <a:gd name="T29" fmla="*/ 595 h 1020"/>
                <a:gd name="T30" fmla="*/ 1162 w 1446"/>
                <a:gd name="T31" fmla="*/ 623 h 1020"/>
                <a:gd name="T32" fmla="*/ 1106 w 1446"/>
                <a:gd name="T33" fmla="*/ 765 h 1020"/>
                <a:gd name="T34" fmla="*/ 822 w 1446"/>
                <a:gd name="T35" fmla="*/ 793 h 1020"/>
                <a:gd name="T36" fmla="*/ 737 w 1446"/>
                <a:gd name="T37" fmla="*/ 708 h 1020"/>
                <a:gd name="T38" fmla="*/ 680 w 1446"/>
                <a:gd name="T39" fmla="*/ 708 h 1020"/>
                <a:gd name="T40" fmla="*/ 624 w 1446"/>
                <a:gd name="T41" fmla="*/ 822 h 1020"/>
                <a:gd name="T42" fmla="*/ 397 w 1446"/>
                <a:gd name="T43" fmla="*/ 850 h 1020"/>
                <a:gd name="T44" fmla="*/ 340 w 1446"/>
                <a:gd name="T45" fmla="*/ 992 h 1020"/>
                <a:gd name="T46" fmla="*/ 227 w 1446"/>
                <a:gd name="T47" fmla="*/ 1020 h 1020"/>
                <a:gd name="T48" fmla="*/ 142 w 1446"/>
                <a:gd name="T49" fmla="*/ 822 h 1020"/>
                <a:gd name="T50" fmla="*/ 170 w 1446"/>
                <a:gd name="T51" fmla="*/ 680 h 1020"/>
                <a:gd name="T52" fmla="*/ 142 w 1446"/>
                <a:gd name="T53" fmla="*/ 567 h 1020"/>
                <a:gd name="T54" fmla="*/ 85 w 1446"/>
                <a:gd name="T55" fmla="*/ 567 h 1020"/>
                <a:gd name="T56" fmla="*/ 28 w 1446"/>
                <a:gd name="T57" fmla="*/ 510 h 1020"/>
                <a:gd name="T58" fmla="*/ 57 w 1446"/>
                <a:gd name="T59" fmla="*/ 368 h 1020"/>
                <a:gd name="T60" fmla="*/ 0 w 1446"/>
                <a:gd name="T61" fmla="*/ 2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46" h="1020">
                  <a:moveTo>
                    <a:pt x="0" y="226"/>
                  </a:moveTo>
                  <a:lnTo>
                    <a:pt x="113" y="198"/>
                  </a:lnTo>
                  <a:lnTo>
                    <a:pt x="198" y="283"/>
                  </a:lnTo>
                  <a:lnTo>
                    <a:pt x="425" y="198"/>
                  </a:lnTo>
                  <a:lnTo>
                    <a:pt x="482" y="85"/>
                  </a:lnTo>
                  <a:lnTo>
                    <a:pt x="652" y="141"/>
                  </a:lnTo>
                  <a:lnTo>
                    <a:pt x="794" y="28"/>
                  </a:lnTo>
                  <a:lnTo>
                    <a:pt x="907" y="85"/>
                  </a:lnTo>
                  <a:lnTo>
                    <a:pt x="936" y="0"/>
                  </a:lnTo>
                  <a:lnTo>
                    <a:pt x="1247" y="56"/>
                  </a:lnTo>
                  <a:lnTo>
                    <a:pt x="1446" y="170"/>
                  </a:lnTo>
                  <a:lnTo>
                    <a:pt x="1446" y="368"/>
                  </a:lnTo>
                  <a:lnTo>
                    <a:pt x="1417" y="453"/>
                  </a:lnTo>
                  <a:lnTo>
                    <a:pt x="1361" y="482"/>
                  </a:lnTo>
                  <a:lnTo>
                    <a:pt x="1304" y="595"/>
                  </a:lnTo>
                  <a:lnTo>
                    <a:pt x="1162" y="623"/>
                  </a:lnTo>
                  <a:lnTo>
                    <a:pt x="1106" y="765"/>
                  </a:lnTo>
                  <a:lnTo>
                    <a:pt x="822" y="793"/>
                  </a:lnTo>
                  <a:lnTo>
                    <a:pt x="737" y="708"/>
                  </a:lnTo>
                  <a:lnTo>
                    <a:pt x="680" y="708"/>
                  </a:lnTo>
                  <a:lnTo>
                    <a:pt x="624" y="822"/>
                  </a:lnTo>
                  <a:lnTo>
                    <a:pt x="397" y="850"/>
                  </a:lnTo>
                  <a:lnTo>
                    <a:pt x="340" y="992"/>
                  </a:lnTo>
                  <a:lnTo>
                    <a:pt x="227" y="1020"/>
                  </a:lnTo>
                  <a:lnTo>
                    <a:pt x="142" y="822"/>
                  </a:lnTo>
                  <a:lnTo>
                    <a:pt x="170" y="680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28" y="510"/>
                  </a:lnTo>
                  <a:lnTo>
                    <a:pt x="57" y="368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6187" y="2145"/>
              <a:ext cx="1332" cy="1021"/>
            </a:xfrm>
            <a:custGeom>
              <a:avLst/>
              <a:gdLst>
                <a:gd name="T0" fmla="*/ 1275 w 1332"/>
                <a:gd name="T1" fmla="*/ 29 h 1021"/>
                <a:gd name="T2" fmla="*/ 1105 w 1332"/>
                <a:gd name="T3" fmla="*/ 114 h 1021"/>
                <a:gd name="T4" fmla="*/ 1049 w 1332"/>
                <a:gd name="T5" fmla="*/ 85 h 1021"/>
                <a:gd name="T6" fmla="*/ 935 w 1332"/>
                <a:gd name="T7" fmla="*/ 114 h 1021"/>
                <a:gd name="T8" fmla="*/ 907 w 1332"/>
                <a:gd name="T9" fmla="*/ 170 h 1021"/>
                <a:gd name="T10" fmla="*/ 680 w 1332"/>
                <a:gd name="T11" fmla="*/ 142 h 1021"/>
                <a:gd name="T12" fmla="*/ 453 w 1332"/>
                <a:gd name="T13" fmla="*/ 0 h 1021"/>
                <a:gd name="T14" fmla="*/ 396 w 1332"/>
                <a:gd name="T15" fmla="*/ 0 h 1021"/>
                <a:gd name="T16" fmla="*/ 283 w 1332"/>
                <a:gd name="T17" fmla="*/ 142 h 1021"/>
                <a:gd name="T18" fmla="*/ 0 w 1332"/>
                <a:gd name="T19" fmla="*/ 255 h 1021"/>
                <a:gd name="T20" fmla="*/ 113 w 1332"/>
                <a:gd name="T21" fmla="*/ 397 h 1021"/>
                <a:gd name="T22" fmla="*/ 113 w 1332"/>
                <a:gd name="T23" fmla="*/ 510 h 1021"/>
                <a:gd name="T24" fmla="*/ 198 w 1332"/>
                <a:gd name="T25" fmla="*/ 624 h 1021"/>
                <a:gd name="T26" fmla="*/ 170 w 1332"/>
                <a:gd name="T27" fmla="*/ 766 h 1021"/>
                <a:gd name="T28" fmla="*/ 283 w 1332"/>
                <a:gd name="T29" fmla="*/ 936 h 1021"/>
                <a:gd name="T30" fmla="*/ 340 w 1332"/>
                <a:gd name="T31" fmla="*/ 964 h 1021"/>
                <a:gd name="T32" fmla="*/ 453 w 1332"/>
                <a:gd name="T33" fmla="*/ 1021 h 1021"/>
                <a:gd name="T34" fmla="*/ 482 w 1332"/>
                <a:gd name="T35" fmla="*/ 936 h 1021"/>
                <a:gd name="T36" fmla="*/ 793 w 1332"/>
                <a:gd name="T37" fmla="*/ 992 h 1021"/>
                <a:gd name="T38" fmla="*/ 822 w 1332"/>
                <a:gd name="T39" fmla="*/ 794 h 1021"/>
                <a:gd name="T40" fmla="*/ 935 w 1332"/>
                <a:gd name="T41" fmla="*/ 709 h 1021"/>
                <a:gd name="T42" fmla="*/ 935 w 1332"/>
                <a:gd name="T43" fmla="*/ 596 h 1021"/>
                <a:gd name="T44" fmla="*/ 1020 w 1332"/>
                <a:gd name="T45" fmla="*/ 652 h 1021"/>
                <a:gd name="T46" fmla="*/ 1020 w 1332"/>
                <a:gd name="T47" fmla="*/ 454 h 1021"/>
                <a:gd name="T48" fmla="*/ 1219 w 1332"/>
                <a:gd name="T49" fmla="*/ 397 h 1021"/>
                <a:gd name="T50" fmla="*/ 1304 w 1332"/>
                <a:gd name="T51" fmla="*/ 255 h 1021"/>
                <a:gd name="T52" fmla="*/ 1332 w 1332"/>
                <a:gd name="T53" fmla="*/ 142 h 1021"/>
                <a:gd name="T54" fmla="*/ 1275 w 1332"/>
                <a:gd name="T55" fmla="*/ 29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32" h="1021">
                  <a:moveTo>
                    <a:pt x="1275" y="29"/>
                  </a:moveTo>
                  <a:lnTo>
                    <a:pt x="1105" y="114"/>
                  </a:lnTo>
                  <a:lnTo>
                    <a:pt x="1049" y="85"/>
                  </a:lnTo>
                  <a:lnTo>
                    <a:pt x="935" y="114"/>
                  </a:lnTo>
                  <a:lnTo>
                    <a:pt x="907" y="170"/>
                  </a:lnTo>
                  <a:lnTo>
                    <a:pt x="680" y="142"/>
                  </a:lnTo>
                  <a:lnTo>
                    <a:pt x="453" y="0"/>
                  </a:lnTo>
                  <a:lnTo>
                    <a:pt x="396" y="0"/>
                  </a:lnTo>
                  <a:lnTo>
                    <a:pt x="283" y="142"/>
                  </a:lnTo>
                  <a:lnTo>
                    <a:pt x="0" y="255"/>
                  </a:lnTo>
                  <a:lnTo>
                    <a:pt x="113" y="397"/>
                  </a:lnTo>
                  <a:lnTo>
                    <a:pt x="113" y="510"/>
                  </a:lnTo>
                  <a:lnTo>
                    <a:pt x="198" y="624"/>
                  </a:lnTo>
                  <a:lnTo>
                    <a:pt x="170" y="766"/>
                  </a:lnTo>
                  <a:lnTo>
                    <a:pt x="283" y="936"/>
                  </a:lnTo>
                  <a:lnTo>
                    <a:pt x="340" y="964"/>
                  </a:lnTo>
                  <a:lnTo>
                    <a:pt x="453" y="1021"/>
                  </a:lnTo>
                  <a:lnTo>
                    <a:pt x="482" y="936"/>
                  </a:lnTo>
                  <a:lnTo>
                    <a:pt x="793" y="992"/>
                  </a:lnTo>
                  <a:lnTo>
                    <a:pt x="822" y="794"/>
                  </a:lnTo>
                  <a:lnTo>
                    <a:pt x="935" y="709"/>
                  </a:lnTo>
                  <a:lnTo>
                    <a:pt x="935" y="596"/>
                  </a:lnTo>
                  <a:lnTo>
                    <a:pt x="1020" y="652"/>
                  </a:lnTo>
                  <a:lnTo>
                    <a:pt x="1020" y="454"/>
                  </a:lnTo>
                  <a:lnTo>
                    <a:pt x="1219" y="397"/>
                  </a:lnTo>
                  <a:lnTo>
                    <a:pt x="1304" y="255"/>
                  </a:lnTo>
                  <a:lnTo>
                    <a:pt x="1332" y="142"/>
                  </a:lnTo>
                  <a:lnTo>
                    <a:pt x="1275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6980" y="2174"/>
              <a:ext cx="936" cy="1445"/>
            </a:xfrm>
            <a:custGeom>
              <a:avLst/>
              <a:gdLst>
                <a:gd name="T0" fmla="*/ 482 w 936"/>
                <a:gd name="T1" fmla="*/ 0 h 1445"/>
                <a:gd name="T2" fmla="*/ 539 w 936"/>
                <a:gd name="T3" fmla="*/ 113 h 1445"/>
                <a:gd name="T4" fmla="*/ 511 w 936"/>
                <a:gd name="T5" fmla="*/ 226 h 1445"/>
                <a:gd name="T6" fmla="*/ 426 w 936"/>
                <a:gd name="T7" fmla="*/ 368 h 1445"/>
                <a:gd name="T8" fmla="*/ 227 w 936"/>
                <a:gd name="T9" fmla="*/ 425 h 1445"/>
                <a:gd name="T10" fmla="*/ 227 w 936"/>
                <a:gd name="T11" fmla="*/ 623 h 1445"/>
                <a:gd name="T12" fmla="*/ 142 w 936"/>
                <a:gd name="T13" fmla="*/ 567 h 1445"/>
                <a:gd name="T14" fmla="*/ 142 w 936"/>
                <a:gd name="T15" fmla="*/ 680 h 1445"/>
                <a:gd name="T16" fmla="*/ 29 w 936"/>
                <a:gd name="T17" fmla="*/ 765 h 1445"/>
                <a:gd name="T18" fmla="*/ 0 w 936"/>
                <a:gd name="T19" fmla="*/ 963 h 1445"/>
                <a:gd name="T20" fmla="*/ 199 w 936"/>
                <a:gd name="T21" fmla="*/ 1077 h 1445"/>
                <a:gd name="T22" fmla="*/ 199 w 936"/>
                <a:gd name="T23" fmla="*/ 1275 h 1445"/>
                <a:gd name="T24" fmla="*/ 170 w 936"/>
                <a:gd name="T25" fmla="*/ 1360 h 1445"/>
                <a:gd name="T26" fmla="*/ 227 w 936"/>
                <a:gd name="T27" fmla="*/ 1332 h 1445"/>
                <a:gd name="T28" fmla="*/ 397 w 936"/>
                <a:gd name="T29" fmla="*/ 1445 h 1445"/>
                <a:gd name="T30" fmla="*/ 482 w 936"/>
                <a:gd name="T31" fmla="*/ 1445 h 1445"/>
                <a:gd name="T32" fmla="*/ 596 w 936"/>
                <a:gd name="T33" fmla="*/ 1417 h 1445"/>
                <a:gd name="T34" fmla="*/ 936 w 936"/>
                <a:gd name="T35" fmla="*/ 1162 h 1445"/>
                <a:gd name="T36" fmla="*/ 879 w 936"/>
                <a:gd name="T37" fmla="*/ 1048 h 1445"/>
                <a:gd name="T38" fmla="*/ 908 w 936"/>
                <a:gd name="T39" fmla="*/ 935 h 1445"/>
                <a:gd name="T40" fmla="*/ 851 w 936"/>
                <a:gd name="T41" fmla="*/ 850 h 1445"/>
                <a:gd name="T42" fmla="*/ 908 w 936"/>
                <a:gd name="T43" fmla="*/ 595 h 1445"/>
                <a:gd name="T44" fmla="*/ 681 w 936"/>
                <a:gd name="T45" fmla="*/ 453 h 1445"/>
                <a:gd name="T46" fmla="*/ 709 w 936"/>
                <a:gd name="T47" fmla="*/ 113 h 1445"/>
                <a:gd name="T48" fmla="*/ 482 w 936"/>
                <a:gd name="T49" fmla="*/ 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6" h="1445">
                  <a:moveTo>
                    <a:pt x="482" y="0"/>
                  </a:moveTo>
                  <a:lnTo>
                    <a:pt x="539" y="113"/>
                  </a:lnTo>
                  <a:lnTo>
                    <a:pt x="511" y="226"/>
                  </a:lnTo>
                  <a:lnTo>
                    <a:pt x="426" y="368"/>
                  </a:lnTo>
                  <a:lnTo>
                    <a:pt x="227" y="425"/>
                  </a:lnTo>
                  <a:lnTo>
                    <a:pt x="227" y="623"/>
                  </a:lnTo>
                  <a:lnTo>
                    <a:pt x="142" y="567"/>
                  </a:lnTo>
                  <a:lnTo>
                    <a:pt x="142" y="680"/>
                  </a:lnTo>
                  <a:lnTo>
                    <a:pt x="29" y="765"/>
                  </a:lnTo>
                  <a:lnTo>
                    <a:pt x="0" y="963"/>
                  </a:lnTo>
                  <a:lnTo>
                    <a:pt x="199" y="1077"/>
                  </a:lnTo>
                  <a:lnTo>
                    <a:pt x="199" y="1275"/>
                  </a:lnTo>
                  <a:lnTo>
                    <a:pt x="170" y="1360"/>
                  </a:lnTo>
                  <a:lnTo>
                    <a:pt x="227" y="1332"/>
                  </a:lnTo>
                  <a:lnTo>
                    <a:pt x="397" y="1445"/>
                  </a:lnTo>
                  <a:lnTo>
                    <a:pt x="482" y="1445"/>
                  </a:lnTo>
                  <a:lnTo>
                    <a:pt x="596" y="1417"/>
                  </a:lnTo>
                  <a:lnTo>
                    <a:pt x="936" y="1162"/>
                  </a:lnTo>
                  <a:lnTo>
                    <a:pt x="879" y="1048"/>
                  </a:lnTo>
                  <a:lnTo>
                    <a:pt x="908" y="935"/>
                  </a:lnTo>
                  <a:lnTo>
                    <a:pt x="851" y="850"/>
                  </a:lnTo>
                  <a:lnTo>
                    <a:pt x="908" y="595"/>
                  </a:lnTo>
                  <a:lnTo>
                    <a:pt x="681" y="453"/>
                  </a:lnTo>
                  <a:lnTo>
                    <a:pt x="709" y="113"/>
                  </a:lnTo>
                  <a:lnTo>
                    <a:pt x="48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6583" y="1011"/>
              <a:ext cx="851" cy="936"/>
            </a:xfrm>
            <a:custGeom>
              <a:avLst/>
              <a:gdLst>
                <a:gd name="T0" fmla="*/ 0 w 851"/>
                <a:gd name="T1" fmla="*/ 284 h 936"/>
                <a:gd name="T2" fmla="*/ 114 w 851"/>
                <a:gd name="T3" fmla="*/ 539 h 936"/>
                <a:gd name="T4" fmla="*/ 227 w 851"/>
                <a:gd name="T5" fmla="*/ 539 h 936"/>
                <a:gd name="T6" fmla="*/ 227 w 851"/>
                <a:gd name="T7" fmla="*/ 652 h 936"/>
                <a:gd name="T8" fmla="*/ 199 w 851"/>
                <a:gd name="T9" fmla="*/ 737 h 936"/>
                <a:gd name="T10" fmla="*/ 227 w 851"/>
                <a:gd name="T11" fmla="*/ 936 h 936"/>
                <a:gd name="T12" fmla="*/ 397 w 851"/>
                <a:gd name="T13" fmla="*/ 936 h 936"/>
                <a:gd name="T14" fmla="*/ 482 w 851"/>
                <a:gd name="T15" fmla="*/ 822 h 936"/>
                <a:gd name="T16" fmla="*/ 624 w 851"/>
                <a:gd name="T17" fmla="*/ 766 h 936"/>
                <a:gd name="T18" fmla="*/ 681 w 851"/>
                <a:gd name="T19" fmla="*/ 907 h 936"/>
                <a:gd name="T20" fmla="*/ 851 w 851"/>
                <a:gd name="T21" fmla="*/ 879 h 936"/>
                <a:gd name="T22" fmla="*/ 823 w 851"/>
                <a:gd name="T23" fmla="*/ 709 h 936"/>
                <a:gd name="T24" fmla="*/ 709 w 851"/>
                <a:gd name="T25" fmla="*/ 624 h 936"/>
                <a:gd name="T26" fmla="*/ 794 w 851"/>
                <a:gd name="T27" fmla="*/ 369 h 936"/>
                <a:gd name="T28" fmla="*/ 709 w 851"/>
                <a:gd name="T29" fmla="*/ 340 h 936"/>
                <a:gd name="T30" fmla="*/ 709 w 851"/>
                <a:gd name="T31" fmla="*/ 199 h 936"/>
                <a:gd name="T32" fmla="*/ 511 w 851"/>
                <a:gd name="T33" fmla="*/ 0 h 936"/>
                <a:gd name="T34" fmla="*/ 454 w 851"/>
                <a:gd name="T35" fmla="*/ 85 h 936"/>
                <a:gd name="T36" fmla="*/ 341 w 851"/>
                <a:gd name="T37" fmla="*/ 29 h 936"/>
                <a:gd name="T38" fmla="*/ 284 w 851"/>
                <a:gd name="T39" fmla="*/ 142 h 936"/>
                <a:gd name="T40" fmla="*/ 171 w 851"/>
                <a:gd name="T41" fmla="*/ 170 h 936"/>
                <a:gd name="T42" fmla="*/ 29 w 851"/>
                <a:gd name="T43" fmla="*/ 170 h 936"/>
                <a:gd name="T44" fmla="*/ 57 w 851"/>
                <a:gd name="T45" fmla="*/ 255 h 936"/>
                <a:gd name="T46" fmla="*/ 0 w 851"/>
                <a:gd name="T47" fmla="*/ 28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1" h="936">
                  <a:moveTo>
                    <a:pt x="0" y="284"/>
                  </a:moveTo>
                  <a:lnTo>
                    <a:pt x="114" y="539"/>
                  </a:lnTo>
                  <a:lnTo>
                    <a:pt x="227" y="539"/>
                  </a:lnTo>
                  <a:lnTo>
                    <a:pt x="227" y="652"/>
                  </a:lnTo>
                  <a:lnTo>
                    <a:pt x="199" y="737"/>
                  </a:lnTo>
                  <a:lnTo>
                    <a:pt x="227" y="936"/>
                  </a:lnTo>
                  <a:lnTo>
                    <a:pt x="397" y="936"/>
                  </a:lnTo>
                  <a:lnTo>
                    <a:pt x="482" y="822"/>
                  </a:lnTo>
                  <a:lnTo>
                    <a:pt x="624" y="766"/>
                  </a:lnTo>
                  <a:lnTo>
                    <a:pt x="681" y="907"/>
                  </a:lnTo>
                  <a:lnTo>
                    <a:pt x="851" y="879"/>
                  </a:lnTo>
                  <a:lnTo>
                    <a:pt x="823" y="709"/>
                  </a:lnTo>
                  <a:lnTo>
                    <a:pt x="709" y="624"/>
                  </a:lnTo>
                  <a:lnTo>
                    <a:pt x="794" y="369"/>
                  </a:lnTo>
                  <a:lnTo>
                    <a:pt x="709" y="340"/>
                  </a:lnTo>
                  <a:lnTo>
                    <a:pt x="709" y="199"/>
                  </a:lnTo>
                  <a:lnTo>
                    <a:pt x="511" y="0"/>
                  </a:lnTo>
                  <a:lnTo>
                    <a:pt x="454" y="85"/>
                  </a:lnTo>
                  <a:lnTo>
                    <a:pt x="341" y="29"/>
                  </a:lnTo>
                  <a:lnTo>
                    <a:pt x="284" y="142"/>
                  </a:lnTo>
                  <a:lnTo>
                    <a:pt x="171" y="170"/>
                  </a:lnTo>
                  <a:lnTo>
                    <a:pt x="29" y="170"/>
                  </a:lnTo>
                  <a:lnTo>
                    <a:pt x="57" y="255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3663" y="2287"/>
              <a:ext cx="1560" cy="1276"/>
            </a:xfrm>
            <a:custGeom>
              <a:avLst/>
              <a:gdLst>
                <a:gd name="T0" fmla="*/ 1446 w 1560"/>
                <a:gd name="T1" fmla="*/ 567 h 1276"/>
                <a:gd name="T2" fmla="*/ 1446 w 1560"/>
                <a:gd name="T3" fmla="*/ 425 h 1276"/>
                <a:gd name="T4" fmla="*/ 1503 w 1560"/>
                <a:gd name="T5" fmla="*/ 454 h 1276"/>
                <a:gd name="T6" fmla="*/ 1560 w 1560"/>
                <a:gd name="T7" fmla="*/ 368 h 1276"/>
                <a:gd name="T8" fmla="*/ 1333 w 1560"/>
                <a:gd name="T9" fmla="*/ 255 h 1276"/>
                <a:gd name="T10" fmla="*/ 1333 w 1560"/>
                <a:gd name="T11" fmla="*/ 142 h 1276"/>
                <a:gd name="T12" fmla="*/ 1305 w 1560"/>
                <a:gd name="T13" fmla="*/ 57 h 1276"/>
                <a:gd name="T14" fmla="*/ 1078 w 1560"/>
                <a:gd name="T15" fmla="*/ 0 h 1276"/>
                <a:gd name="T16" fmla="*/ 709 w 1560"/>
                <a:gd name="T17" fmla="*/ 28 h 1276"/>
                <a:gd name="T18" fmla="*/ 511 w 1560"/>
                <a:gd name="T19" fmla="*/ 170 h 1276"/>
                <a:gd name="T20" fmla="*/ 397 w 1560"/>
                <a:gd name="T21" fmla="*/ 510 h 1276"/>
                <a:gd name="T22" fmla="*/ 199 w 1560"/>
                <a:gd name="T23" fmla="*/ 652 h 1276"/>
                <a:gd name="T24" fmla="*/ 0 w 1560"/>
                <a:gd name="T25" fmla="*/ 850 h 1276"/>
                <a:gd name="T26" fmla="*/ 114 w 1560"/>
                <a:gd name="T27" fmla="*/ 907 h 1276"/>
                <a:gd name="T28" fmla="*/ 256 w 1560"/>
                <a:gd name="T29" fmla="*/ 935 h 1276"/>
                <a:gd name="T30" fmla="*/ 341 w 1560"/>
                <a:gd name="T31" fmla="*/ 1219 h 1276"/>
                <a:gd name="T32" fmla="*/ 454 w 1560"/>
                <a:gd name="T33" fmla="*/ 1276 h 1276"/>
                <a:gd name="T34" fmla="*/ 624 w 1560"/>
                <a:gd name="T35" fmla="*/ 1106 h 1276"/>
                <a:gd name="T36" fmla="*/ 624 w 1560"/>
                <a:gd name="T37" fmla="*/ 935 h 1276"/>
                <a:gd name="T38" fmla="*/ 993 w 1560"/>
                <a:gd name="T39" fmla="*/ 822 h 1276"/>
                <a:gd name="T40" fmla="*/ 993 w 1560"/>
                <a:gd name="T41" fmla="*/ 765 h 1276"/>
                <a:gd name="T42" fmla="*/ 936 w 1560"/>
                <a:gd name="T43" fmla="*/ 709 h 1276"/>
                <a:gd name="T44" fmla="*/ 1078 w 1560"/>
                <a:gd name="T45" fmla="*/ 652 h 1276"/>
                <a:gd name="T46" fmla="*/ 1163 w 1560"/>
                <a:gd name="T47" fmla="*/ 567 h 1276"/>
                <a:gd name="T48" fmla="*/ 1276 w 1560"/>
                <a:gd name="T49" fmla="*/ 624 h 1276"/>
                <a:gd name="T50" fmla="*/ 1361 w 1560"/>
                <a:gd name="T51" fmla="*/ 539 h 1276"/>
                <a:gd name="T52" fmla="*/ 1446 w 1560"/>
                <a:gd name="T53" fmla="*/ 567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60" h="1276">
                  <a:moveTo>
                    <a:pt x="1446" y="567"/>
                  </a:moveTo>
                  <a:lnTo>
                    <a:pt x="1446" y="425"/>
                  </a:lnTo>
                  <a:lnTo>
                    <a:pt x="1503" y="454"/>
                  </a:lnTo>
                  <a:lnTo>
                    <a:pt x="1560" y="368"/>
                  </a:lnTo>
                  <a:lnTo>
                    <a:pt x="1333" y="255"/>
                  </a:lnTo>
                  <a:lnTo>
                    <a:pt x="1333" y="142"/>
                  </a:lnTo>
                  <a:lnTo>
                    <a:pt x="1305" y="57"/>
                  </a:lnTo>
                  <a:lnTo>
                    <a:pt x="1078" y="0"/>
                  </a:lnTo>
                  <a:lnTo>
                    <a:pt x="709" y="28"/>
                  </a:lnTo>
                  <a:lnTo>
                    <a:pt x="511" y="170"/>
                  </a:lnTo>
                  <a:lnTo>
                    <a:pt x="397" y="510"/>
                  </a:lnTo>
                  <a:lnTo>
                    <a:pt x="199" y="652"/>
                  </a:lnTo>
                  <a:lnTo>
                    <a:pt x="0" y="850"/>
                  </a:lnTo>
                  <a:lnTo>
                    <a:pt x="114" y="907"/>
                  </a:lnTo>
                  <a:lnTo>
                    <a:pt x="256" y="935"/>
                  </a:lnTo>
                  <a:lnTo>
                    <a:pt x="341" y="1219"/>
                  </a:lnTo>
                  <a:lnTo>
                    <a:pt x="454" y="1276"/>
                  </a:lnTo>
                  <a:lnTo>
                    <a:pt x="624" y="1106"/>
                  </a:lnTo>
                  <a:lnTo>
                    <a:pt x="624" y="935"/>
                  </a:lnTo>
                  <a:lnTo>
                    <a:pt x="993" y="822"/>
                  </a:lnTo>
                  <a:lnTo>
                    <a:pt x="993" y="765"/>
                  </a:lnTo>
                  <a:lnTo>
                    <a:pt x="936" y="709"/>
                  </a:lnTo>
                  <a:lnTo>
                    <a:pt x="1078" y="652"/>
                  </a:lnTo>
                  <a:lnTo>
                    <a:pt x="1163" y="567"/>
                  </a:lnTo>
                  <a:lnTo>
                    <a:pt x="1276" y="624"/>
                  </a:lnTo>
                  <a:lnTo>
                    <a:pt x="1361" y="539"/>
                  </a:lnTo>
                  <a:lnTo>
                    <a:pt x="1446" y="56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176" y="3364"/>
              <a:ext cx="1616" cy="1446"/>
            </a:xfrm>
            <a:custGeom>
              <a:avLst/>
              <a:gdLst>
                <a:gd name="T0" fmla="*/ 1503 w 1616"/>
                <a:gd name="T1" fmla="*/ 652 h 1446"/>
                <a:gd name="T2" fmla="*/ 1361 w 1616"/>
                <a:gd name="T3" fmla="*/ 652 h 1446"/>
                <a:gd name="T4" fmla="*/ 1305 w 1616"/>
                <a:gd name="T5" fmla="*/ 794 h 1446"/>
                <a:gd name="T6" fmla="*/ 1276 w 1616"/>
                <a:gd name="T7" fmla="*/ 709 h 1446"/>
                <a:gd name="T8" fmla="*/ 1191 w 1616"/>
                <a:gd name="T9" fmla="*/ 737 h 1446"/>
                <a:gd name="T10" fmla="*/ 1134 w 1616"/>
                <a:gd name="T11" fmla="*/ 681 h 1446"/>
                <a:gd name="T12" fmla="*/ 993 w 1616"/>
                <a:gd name="T13" fmla="*/ 596 h 1446"/>
                <a:gd name="T14" fmla="*/ 936 w 1616"/>
                <a:gd name="T15" fmla="*/ 510 h 1446"/>
                <a:gd name="T16" fmla="*/ 964 w 1616"/>
                <a:gd name="T17" fmla="*/ 397 h 1446"/>
                <a:gd name="T18" fmla="*/ 1049 w 1616"/>
                <a:gd name="T19" fmla="*/ 454 h 1446"/>
                <a:gd name="T20" fmla="*/ 1219 w 1616"/>
                <a:gd name="T21" fmla="*/ 369 h 1446"/>
                <a:gd name="T22" fmla="*/ 1248 w 1616"/>
                <a:gd name="T23" fmla="*/ 227 h 1446"/>
                <a:gd name="T24" fmla="*/ 1134 w 1616"/>
                <a:gd name="T25" fmla="*/ 284 h 1446"/>
                <a:gd name="T26" fmla="*/ 1106 w 1616"/>
                <a:gd name="T27" fmla="*/ 170 h 1446"/>
                <a:gd name="T28" fmla="*/ 1134 w 1616"/>
                <a:gd name="T29" fmla="*/ 85 h 1446"/>
                <a:gd name="T30" fmla="*/ 993 w 1616"/>
                <a:gd name="T31" fmla="*/ 0 h 1446"/>
                <a:gd name="T32" fmla="*/ 879 w 1616"/>
                <a:gd name="T33" fmla="*/ 85 h 1446"/>
                <a:gd name="T34" fmla="*/ 738 w 1616"/>
                <a:gd name="T35" fmla="*/ 57 h 1446"/>
                <a:gd name="T36" fmla="*/ 397 w 1616"/>
                <a:gd name="T37" fmla="*/ 199 h 1446"/>
                <a:gd name="T38" fmla="*/ 199 w 1616"/>
                <a:gd name="T39" fmla="*/ 255 h 1446"/>
                <a:gd name="T40" fmla="*/ 86 w 1616"/>
                <a:gd name="T41" fmla="*/ 369 h 1446"/>
                <a:gd name="T42" fmla="*/ 114 w 1616"/>
                <a:gd name="T43" fmla="*/ 510 h 1446"/>
                <a:gd name="T44" fmla="*/ 256 w 1616"/>
                <a:gd name="T45" fmla="*/ 454 h 1446"/>
                <a:gd name="T46" fmla="*/ 284 w 1616"/>
                <a:gd name="T47" fmla="*/ 482 h 1446"/>
                <a:gd name="T48" fmla="*/ 256 w 1616"/>
                <a:gd name="T49" fmla="*/ 567 h 1446"/>
                <a:gd name="T50" fmla="*/ 369 w 1616"/>
                <a:gd name="T51" fmla="*/ 652 h 1446"/>
                <a:gd name="T52" fmla="*/ 369 w 1616"/>
                <a:gd name="T53" fmla="*/ 737 h 1446"/>
                <a:gd name="T54" fmla="*/ 114 w 1616"/>
                <a:gd name="T55" fmla="*/ 879 h 1446"/>
                <a:gd name="T56" fmla="*/ 57 w 1616"/>
                <a:gd name="T57" fmla="*/ 1134 h 1446"/>
                <a:gd name="T58" fmla="*/ 0 w 1616"/>
                <a:gd name="T59" fmla="*/ 1361 h 1446"/>
                <a:gd name="T60" fmla="*/ 57 w 1616"/>
                <a:gd name="T61" fmla="*/ 1446 h 1446"/>
                <a:gd name="T62" fmla="*/ 199 w 1616"/>
                <a:gd name="T63" fmla="*/ 1361 h 1446"/>
                <a:gd name="T64" fmla="*/ 312 w 1616"/>
                <a:gd name="T65" fmla="*/ 1418 h 1446"/>
                <a:gd name="T66" fmla="*/ 482 w 1616"/>
                <a:gd name="T67" fmla="*/ 1361 h 1446"/>
                <a:gd name="T68" fmla="*/ 596 w 1616"/>
                <a:gd name="T69" fmla="*/ 1418 h 1446"/>
                <a:gd name="T70" fmla="*/ 624 w 1616"/>
                <a:gd name="T71" fmla="*/ 1333 h 1446"/>
                <a:gd name="T72" fmla="*/ 681 w 1616"/>
                <a:gd name="T73" fmla="*/ 1333 h 1446"/>
                <a:gd name="T74" fmla="*/ 794 w 1616"/>
                <a:gd name="T75" fmla="*/ 1446 h 1446"/>
                <a:gd name="T76" fmla="*/ 964 w 1616"/>
                <a:gd name="T77" fmla="*/ 1389 h 1446"/>
                <a:gd name="T78" fmla="*/ 851 w 1616"/>
                <a:gd name="T79" fmla="*/ 1191 h 1446"/>
                <a:gd name="T80" fmla="*/ 936 w 1616"/>
                <a:gd name="T81" fmla="*/ 1163 h 1446"/>
                <a:gd name="T82" fmla="*/ 1106 w 1616"/>
                <a:gd name="T83" fmla="*/ 1219 h 1446"/>
                <a:gd name="T84" fmla="*/ 1191 w 1616"/>
                <a:gd name="T85" fmla="*/ 1106 h 1446"/>
                <a:gd name="T86" fmla="*/ 1276 w 1616"/>
                <a:gd name="T87" fmla="*/ 1191 h 1446"/>
                <a:gd name="T88" fmla="*/ 1418 w 1616"/>
                <a:gd name="T89" fmla="*/ 1049 h 1446"/>
                <a:gd name="T90" fmla="*/ 1616 w 1616"/>
                <a:gd name="T91" fmla="*/ 1049 h 1446"/>
                <a:gd name="T92" fmla="*/ 1616 w 1616"/>
                <a:gd name="T93" fmla="*/ 936 h 1446"/>
                <a:gd name="T94" fmla="*/ 1503 w 1616"/>
                <a:gd name="T95" fmla="*/ 709 h 1446"/>
                <a:gd name="T96" fmla="*/ 1503 w 1616"/>
                <a:gd name="T97" fmla="*/ 652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16" h="1446">
                  <a:moveTo>
                    <a:pt x="1503" y="652"/>
                  </a:moveTo>
                  <a:lnTo>
                    <a:pt x="1361" y="652"/>
                  </a:lnTo>
                  <a:lnTo>
                    <a:pt x="1305" y="794"/>
                  </a:lnTo>
                  <a:lnTo>
                    <a:pt x="1276" y="709"/>
                  </a:lnTo>
                  <a:lnTo>
                    <a:pt x="1191" y="737"/>
                  </a:lnTo>
                  <a:lnTo>
                    <a:pt x="1134" y="681"/>
                  </a:lnTo>
                  <a:lnTo>
                    <a:pt x="993" y="596"/>
                  </a:lnTo>
                  <a:lnTo>
                    <a:pt x="936" y="510"/>
                  </a:lnTo>
                  <a:lnTo>
                    <a:pt x="964" y="397"/>
                  </a:lnTo>
                  <a:lnTo>
                    <a:pt x="1049" y="454"/>
                  </a:lnTo>
                  <a:lnTo>
                    <a:pt x="1219" y="369"/>
                  </a:lnTo>
                  <a:lnTo>
                    <a:pt x="1248" y="227"/>
                  </a:lnTo>
                  <a:lnTo>
                    <a:pt x="1134" y="284"/>
                  </a:lnTo>
                  <a:lnTo>
                    <a:pt x="1106" y="170"/>
                  </a:lnTo>
                  <a:lnTo>
                    <a:pt x="1134" y="85"/>
                  </a:lnTo>
                  <a:lnTo>
                    <a:pt x="993" y="0"/>
                  </a:lnTo>
                  <a:lnTo>
                    <a:pt x="879" y="85"/>
                  </a:lnTo>
                  <a:lnTo>
                    <a:pt x="738" y="57"/>
                  </a:lnTo>
                  <a:lnTo>
                    <a:pt x="397" y="199"/>
                  </a:lnTo>
                  <a:lnTo>
                    <a:pt x="199" y="255"/>
                  </a:lnTo>
                  <a:lnTo>
                    <a:pt x="86" y="369"/>
                  </a:lnTo>
                  <a:lnTo>
                    <a:pt x="114" y="510"/>
                  </a:lnTo>
                  <a:lnTo>
                    <a:pt x="256" y="454"/>
                  </a:lnTo>
                  <a:lnTo>
                    <a:pt x="284" y="482"/>
                  </a:lnTo>
                  <a:lnTo>
                    <a:pt x="256" y="567"/>
                  </a:lnTo>
                  <a:lnTo>
                    <a:pt x="369" y="652"/>
                  </a:lnTo>
                  <a:lnTo>
                    <a:pt x="369" y="737"/>
                  </a:lnTo>
                  <a:lnTo>
                    <a:pt x="114" y="879"/>
                  </a:lnTo>
                  <a:lnTo>
                    <a:pt x="57" y="1134"/>
                  </a:lnTo>
                  <a:lnTo>
                    <a:pt x="0" y="1361"/>
                  </a:lnTo>
                  <a:lnTo>
                    <a:pt x="57" y="1446"/>
                  </a:lnTo>
                  <a:lnTo>
                    <a:pt x="199" y="1361"/>
                  </a:lnTo>
                  <a:lnTo>
                    <a:pt x="312" y="1418"/>
                  </a:lnTo>
                  <a:lnTo>
                    <a:pt x="482" y="1361"/>
                  </a:lnTo>
                  <a:lnTo>
                    <a:pt x="596" y="1418"/>
                  </a:lnTo>
                  <a:lnTo>
                    <a:pt x="624" y="1333"/>
                  </a:lnTo>
                  <a:lnTo>
                    <a:pt x="681" y="1333"/>
                  </a:lnTo>
                  <a:lnTo>
                    <a:pt x="794" y="1446"/>
                  </a:lnTo>
                  <a:lnTo>
                    <a:pt x="964" y="1389"/>
                  </a:lnTo>
                  <a:lnTo>
                    <a:pt x="851" y="1191"/>
                  </a:lnTo>
                  <a:lnTo>
                    <a:pt x="936" y="1163"/>
                  </a:lnTo>
                  <a:lnTo>
                    <a:pt x="1106" y="1219"/>
                  </a:lnTo>
                  <a:lnTo>
                    <a:pt x="1191" y="1106"/>
                  </a:lnTo>
                  <a:lnTo>
                    <a:pt x="1276" y="1191"/>
                  </a:lnTo>
                  <a:lnTo>
                    <a:pt x="1418" y="1049"/>
                  </a:lnTo>
                  <a:lnTo>
                    <a:pt x="1616" y="1049"/>
                  </a:lnTo>
                  <a:lnTo>
                    <a:pt x="1616" y="936"/>
                  </a:lnTo>
                  <a:lnTo>
                    <a:pt x="1503" y="709"/>
                  </a:lnTo>
                  <a:lnTo>
                    <a:pt x="1503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1112" y="3364"/>
              <a:ext cx="1332" cy="794"/>
            </a:xfrm>
            <a:custGeom>
              <a:avLst/>
              <a:gdLst>
                <a:gd name="T0" fmla="*/ 312 w 1332"/>
                <a:gd name="T1" fmla="*/ 227 h 794"/>
                <a:gd name="T2" fmla="*/ 283 w 1332"/>
                <a:gd name="T3" fmla="*/ 369 h 794"/>
                <a:gd name="T4" fmla="*/ 113 w 1332"/>
                <a:gd name="T5" fmla="*/ 454 h 794"/>
                <a:gd name="T6" fmla="*/ 28 w 1332"/>
                <a:gd name="T7" fmla="*/ 397 h 794"/>
                <a:gd name="T8" fmla="*/ 0 w 1332"/>
                <a:gd name="T9" fmla="*/ 510 h 794"/>
                <a:gd name="T10" fmla="*/ 85 w 1332"/>
                <a:gd name="T11" fmla="*/ 624 h 794"/>
                <a:gd name="T12" fmla="*/ 198 w 1332"/>
                <a:gd name="T13" fmla="*/ 681 h 794"/>
                <a:gd name="T14" fmla="*/ 255 w 1332"/>
                <a:gd name="T15" fmla="*/ 737 h 794"/>
                <a:gd name="T16" fmla="*/ 340 w 1332"/>
                <a:gd name="T17" fmla="*/ 709 h 794"/>
                <a:gd name="T18" fmla="*/ 369 w 1332"/>
                <a:gd name="T19" fmla="*/ 794 h 794"/>
                <a:gd name="T20" fmla="*/ 425 w 1332"/>
                <a:gd name="T21" fmla="*/ 652 h 794"/>
                <a:gd name="T22" fmla="*/ 567 w 1332"/>
                <a:gd name="T23" fmla="*/ 652 h 794"/>
                <a:gd name="T24" fmla="*/ 595 w 1332"/>
                <a:gd name="T25" fmla="*/ 624 h 794"/>
                <a:gd name="T26" fmla="*/ 680 w 1332"/>
                <a:gd name="T27" fmla="*/ 624 h 794"/>
                <a:gd name="T28" fmla="*/ 822 w 1332"/>
                <a:gd name="T29" fmla="*/ 681 h 794"/>
                <a:gd name="T30" fmla="*/ 1134 w 1332"/>
                <a:gd name="T31" fmla="*/ 539 h 794"/>
                <a:gd name="T32" fmla="*/ 1191 w 1332"/>
                <a:gd name="T33" fmla="*/ 539 h 794"/>
                <a:gd name="T34" fmla="*/ 1247 w 1332"/>
                <a:gd name="T35" fmla="*/ 624 h 794"/>
                <a:gd name="T36" fmla="*/ 1332 w 1332"/>
                <a:gd name="T37" fmla="*/ 596 h 794"/>
                <a:gd name="T38" fmla="*/ 1191 w 1332"/>
                <a:gd name="T39" fmla="*/ 312 h 794"/>
                <a:gd name="T40" fmla="*/ 1219 w 1332"/>
                <a:gd name="T41" fmla="*/ 227 h 794"/>
                <a:gd name="T42" fmla="*/ 1106 w 1332"/>
                <a:gd name="T43" fmla="*/ 199 h 794"/>
                <a:gd name="T44" fmla="*/ 1077 w 1332"/>
                <a:gd name="T45" fmla="*/ 255 h 794"/>
                <a:gd name="T46" fmla="*/ 964 w 1332"/>
                <a:gd name="T47" fmla="*/ 227 h 794"/>
                <a:gd name="T48" fmla="*/ 964 w 1332"/>
                <a:gd name="T49" fmla="*/ 199 h 794"/>
                <a:gd name="T50" fmla="*/ 822 w 1332"/>
                <a:gd name="T51" fmla="*/ 0 h 794"/>
                <a:gd name="T52" fmla="*/ 624 w 1332"/>
                <a:gd name="T53" fmla="*/ 85 h 794"/>
                <a:gd name="T54" fmla="*/ 595 w 1332"/>
                <a:gd name="T55" fmla="*/ 199 h 794"/>
                <a:gd name="T56" fmla="*/ 482 w 1332"/>
                <a:gd name="T57" fmla="*/ 255 h 794"/>
                <a:gd name="T58" fmla="*/ 340 w 1332"/>
                <a:gd name="T59" fmla="*/ 57 h 794"/>
                <a:gd name="T60" fmla="*/ 312 w 1332"/>
                <a:gd name="T61" fmla="*/ 85 h 794"/>
                <a:gd name="T62" fmla="*/ 340 w 1332"/>
                <a:gd name="T63" fmla="*/ 227 h 794"/>
                <a:gd name="T64" fmla="*/ 312 w 1332"/>
                <a:gd name="T65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2" h="794">
                  <a:moveTo>
                    <a:pt x="312" y="227"/>
                  </a:moveTo>
                  <a:lnTo>
                    <a:pt x="283" y="369"/>
                  </a:lnTo>
                  <a:lnTo>
                    <a:pt x="113" y="454"/>
                  </a:lnTo>
                  <a:lnTo>
                    <a:pt x="28" y="397"/>
                  </a:lnTo>
                  <a:lnTo>
                    <a:pt x="0" y="510"/>
                  </a:lnTo>
                  <a:lnTo>
                    <a:pt x="85" y="624"/>
                  </a:lnTo>
                  <a:lnTo>
                    <a:pt x="198" y="681"/>
                  </a:lnTo>
                  <a:lnTo>
                    <a:pt x="255" y="737"/>
                  </a:lnTo>
                  <a:lnTo>
                    <a:pt x="340" y="709"/>
                  </a:lnTo>
                  <a:lnTo>
                    <a:pt x="369" y="794"/>
                  </a:lnTo>
                  <a:lnTo>
                    <a:pt x="425" y="652"/>
                  </a:lnTo>
                  <a:lnTo>
                    <a:pt x="567" y="652"/>
                  </a:lnTo>
                  <a:lnTo>
                    <a:pt x="595" y="624"/>
                  </a:lnTo>
                  <a:lnTo>
                    <a:pt x="680" y="624"/>
                  </a:lnTo>
                  <a:lnTo>
                    <a:pt x="822" y="681"/>
                  </a:lnTo>
                  <a:lnTo>
                    <a:pt x="1134" y="539"/>
                  </a:lnTo>
                  <a:lnTo>
                    <a:pt x="1191" y="539"/>
                  </a:lnTo>
                  <a:lnTo>
                    <a:pt x="1247" y="624"/>
                  </a:lnTo>
                  <a:lnTo>
                    <a:pt x="1332" y="596"/>
                  </a:lnTo>
                  <a:lnTo>
                    <a:pt x="1191" y="312"/>
                  </a:lnTo>
                  <a:lnTo>
                    <a:pt x="1219" y="227"/>
                  </a:lnTo>
                  <a:lnTo>
                    <a:pt x="1106" y="199"/>
                  </a:lnTo>
                  <a:lnTo>
                    <a:pt x="1077" y="255"/>
                  </a:lnTo>
                  <a:lnTo>
                    <a:pt x="964" y="227"/>
                  </a:lnTo>
                  <a:lnTo>
                    <a:pt x="964" y="199"/>
                  </a:lnTo>
                  <a:lnTo>
                    <a:pt x="822" y="0"/>
                  </a:lnTo>
                  <a:lnTo>
                    <a:pt x="624" y="85"/>
                  </a:lnTo>
                  <a:lnTo>
                    <a:pt x="595" y="199"/>
                  </a:lnTo>
                  <a:lnTo>
                    <a:pt x="482" y="255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340" y="227"/>
                  </a:lnTo>
                  <a:lnTo>
                    <a:pt x="312" y="22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1084" y="2570"/>
              <a:ext cx="765" cy="1078"/>
            </a:xfrm>
            <a:custGeom>
              <a:avLst/>
              <a:gdLst>
                <a:gd name="T0" fmla="*/ 368 w 765"/>
                <a:gd name="T1" fmla="*/ 851 h 1078"/>
                <a:gd name="T2" fmla="*/ 340 w 765"/>
                <a:gd name="T3" fmla="*/ 879 h 1078"/>
                <a:gd name="T4" fmla="*/ 368 w 765"/>
                <a:gd name="T5" fmla="*/ 1021 h 1078"/>
                <a:gd name="T6" fmla="*/ 340 w 765"/>
                <a:gd name="T7" fmla="*/ 1021 h 1078"/>
                <a:gd name="T8" fmla="*/ 226 w 765"/>
                <a:gd name="T9" fmla="*/ 1078 h 1078"/>
                <a:gd name="T10" fmla="*/ 198 w 765"/>
                <a:gd name="T11" fmla="*/ 964 h 1078"/>
                <a:gd name="T12" fmla="*/ 226 w 765"/>
                <a:gd name="T13" fmla="*/ 879 h 1078"/>
                <a:gd name="T14" fmla="*/ 85 w 765"/>
                <a:gd name="T15" fmla="*/ 794 h 1078"/>
                <a:gd name="T16" fmla="*/ 28 w 765"/>
                <a:gd name="T17" fmla="*/ 624 h 1078"/>
                <a:gd name="T18" fmla="*/ 85 w 765"/>
                <a:gd name="T19" fmla="*/ 567 h 1078"/>
                <a:gd name="T20" fmla="*/ 0 w 765"/>
                <a:gd name="T21" fmla="*/ 511 h 1078"/>
                <a:gd name="T22" fmla="*/ 28 w 765"/>
                <a:gd name="T23" fmla="*/ 142 h 1078"/>
                <a:gd name="T24" fmla="*/ 113 w 765"/>
                <a:gd name="T25" fmla="*/ 142 h 1078"/>
                <a:gd name="T26" fmla="*/ 141 w 765"/>
                <a:gd name="T27" fmla="*/ 57 h 1078"/>
                <a:gd name="T28" fmla="*/ 226 w 765"/>
                <a:gd name="T29" fmla="*/ 57 h 1078"/>
                <a:gd name="T30" fmla="*/ 255 w 765"/>
                <a:gd name="T31" fmla="*/ 0 h 1078"/>
                <a:gd name="T32" fmla="*/ 340 w 765"/>
                <a:gd name="T33" fmla="*/ 0 h 1078"/>
                <a:gd name="T34" fmla="*/ 453 w 765"/>
                <a:gd name="T35" fmla="*/ 57 h 1078"/>
                <a:gd name="T36" fmla="*/ 453 w 765"/>
                <a:gd name="T37" fmla="*/ 114 h 1078"/>
                <a:gd name="T38" fmla="*/ 567 w 765"/>
                <a:gd name="T39" fmla="*/ 114 h 1078"/>
                <a:gd name="T40" fmla="*/ 652 w 765"/>
                <a:gd name="T41" fmla="*/ 227 h 1078"/>
                <a:gd name="T42" fmla="*/ 737 w 765"/>
                <a:gd name="T43" fmla="*/ 256 h 1078"/>
                <a:gd name="T44" fmla="*/ 765 w 765"/>
                <a:gd name="T45" fmla="*/ 284 h 1078"/>
                <a:gd name="T46" fmla="*/ 652 w 765"/>
                <a:gd name="T47" fmla="*/ 397 h 1078"/>
                <a:gd name="T48" fmla="*/ 652 w 765"/>
                <a:gd name="T49" fmla="*/ 454 h 1078"/>
                <a:gd name="T50" fmla="*/ 510 w 765"/>
                <a:gd name="T51" fmla="*/ 454 h 1078"/>
                <a:gd name="T52" fmla="*/ 482 w 765"/>
                <a:gd name="T53" fmla="*/ 567 h 1078"/>
                <a:gd name="T54" fmla="*/ 538 w 765"/>
                <a:gd name="T55" fmla="*/ 624 h 1078"/>
                <a:gd name="T56" fmla="*/ 482 w 765"/>
                <a:gd name="T57" fmla="*/ 652 h 1078"/>
                <a:gd name="T58" fmla="*/ 538 w 765"/>
                <a:gd name="T59" fmla="*/ 794 h 1078"/>
                <a:gd name="T60" fmla="*/ 368 w 765"/>
                <a:gd name="T61" fmla="*/ 851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5" h="1078">
                  <a:moveTo>
                    <a:pt x="368" y="851"/>
                  </a:moveTo>
                  <a:lnTo>
                    <a:pt x="340" y="879"/>
                  </a:lnTo>
                  <a:lnTo>
                    <a:pt x="368" y="1021"/>
                  </a:lnTo>
                  <a:lnTo>
                    <a:pt x="340" y="1021"/>
                  </a:lnTo>
                  <a:lnTo>
                    <a:pt x="226" y="1078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85" y="794"/>
                  </a:lnTo>
                  <a:lnTo>
                    <a:pt x="28" y="624"/>
                  </a:lnTo>
                  <a:lnTo>
                    <a:pt x="85" y="567"/>
                  </a:lnTo>
                  <a:lnTo>
                    <a:pt x="0" y="511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41" y="57"/>
                  </a:lnTo>
                  <a:lnTo>
                    <a:pt x="226" y="57"/>
                  </a:lnTo>
                  <a:lnTo>
                    <a:pt x="255" y="0"/>
                  </a:lnTo>
                  <a:lnTo>
                    <a:pt x="340" y="0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652" y="227"/>
                  </a:lnTo>
                  <a:lnTo>
                    <a:pt x="737" y="256"/>
                  </a:lnTo>
                  <a:lnTo>
                    <a:pt x="765" y="284"/>
                  </a:lnTo>
                  <a:lnTo>
                    <a:pt x="652" y="397"/>
                  </a:lnTo>
                  <a:lnTo>
                    <a:pt x="652" y="454"/>
                  </a:lnTo>
                  <a:lnTo>
                    <a:pt x="510" y="454"/>
                  </a:lnTo>
                  <a:lnTo>
                    <a:pt x="482" y="567"/>
                  </a:lnTo>
                  <a:lnTo>
                    <a:pt x="538" y="624"/>
                  </a:lnTo>
                  <a:lnTo>
                    <a:pt x="482" y="652"/>
                  </a:lnTo>
                  <a:lnTo>
                    <a:pt x="538" y="794"/>
                  </a:lnTo>
                  <a:lnTo>
                    <a:pt x="368" y="85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1509" y="2060"/>
              <a:ext cx="142" cy="227"/>
            </a:xfrm>
            <a:custGeom>
              <a:avLst/>
              <a:gdLst>
                <a:gd name="T0" fmla="*/ 142 w 142"/>
                <a:gd name="T1" fmla="*/ 28 h 227"/>
                <a:gd name="T2" fmla="*/ 85 w 142"/>
                <a:gd name="T3" fmla="*/ 227 h 227"/>
                <a:gd name="T4" fmla="*/ 0 w 142"/>
                <a:gd name="T5" fmla="*/ 199 h 227"/>
                <a:gd name="T6" fmla="*/ 28 w 142"/>
                <a:gd name="T7" fmla="*/ 0 h 227"/>
                <a:gd name="T8" fmla="*/ 142 w 142"/>
                <a:gd name="T9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27">
                  <a:moveTo>
                    <a:pt x="142" y="28"/>
                  </a:moveTo>
                  <a:lnTo>
                    <a:pt x="85" y="227"/>
                  </a:lnTo>
                  <a:lnTo>
                    <a:pt x="0" y="199"/>
                  </a:lnTo>
                  <a:lnTo>
                    <a:pt x="28" y="0"/>
                  </a:lnTo>
                  <a:lnTo>
                    <a:pt x="142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1452" y="2485"/>
              <a:ext cx="964" cy="1134"/>
            </a:xfrm>
            <a:custGeom>
              <a:avLst/>
              <a:gdLst>
                <a:gd name="T0" fmla="*/ 85 w 964"/>
                <a:gd name="T1" fmla="*/ 142 h 1134"/>
                <a:gd name="T2" fmla="*/ 85 w 964"/>
                <a:gd name="T3" fmla="*/ 199 h 1134"/>
                <a:gd name="T4" fmla="*/ 199 w 964"/>
                <a:gd name="T5" fmla="*/ 199 h 1134"/>
                <a:gd name="T6" fmla="*/ 284 w 964"/>
                <a:gd name="T7" fmla="*/ 312 h 1134"/>
                <a:gd name="T8" fmla="*/ 369 w 964"/>
                <a:gd name="T9" fmla="*/ 341 h 1134"/>
                <a:gd name="T10" fmla="*/ 397 w 964"/>
                <a:gd name="T11" fmla="*/ 369 h 1134"/>
                <a:gd name="T12" fmla="*/ 284 w 964"/>
                <a:gd name="T13" fmla="*/ 482 h 1134"/>
                <a:gd name="T14" fmla="*/ 284 w 964"/>
                <a:gd name="T15" fmla="*/ 539 h 1134"/>
                <a:gd name="T16" fmla="*/ 142 w 964"/>
                <a:gd name="T17" fmla="*/ 539 h 1134"/>
                <a:gd name="T18" fmla="*/ 114 w 964"/>
                <a:gd name="T19" fmla="*/ 652 h 1134"/>
                <a:gd name="T20" fmla="*/ 170 w 964"/>
                <a:gd name="T21" fmla="*/ 709 h 1134"/>
                <a:gd name="T22" fmla="*/ 114 w 964"/>
                <a:gd name="T23" fmla="*/ 737 h 1134"/>
                <a:gd name="T24" fmla="*/ 170 w 964"/>
                <a:gd name="T25" fmla="*/ 879 h 1134"/>
                <a:gd name="T26" fmla="*/ 0 w 964"/>
                <a:gd name="T27" fmla="*/ 936 h 1134"/>
                <a:gd name="T28" fmla="*/ 142 w 964"/>
                <a:gd name="T29" fmla="*/ 1134 h 1134"/>
                <a:gd name="T30" fmla="*/ 255 w 964"/>
                <a:gd name="T31" fmla="*/ 1078 h 1134"/>
                <a:gd name="T32" fmla="*/ 284 w 964"/>
                <a:gd name="T33" fmla="*/ 964 h 1134"/>
                <a:gd name="T34" fmla="*/ 482 w 964"/>
                <a:gd name="T35" fmla="*/ 879 h 1134"/>
                <a:gd name="T36" fmla="*/ 510 w 964"/>
                <a:gd name="T37" fmla="*/ 681 h 1134"/>
                <a:gd name="T38" fmla="*/ 851 w 964"/>
                <a:gd name="T39" fmla="*/ 454 h 1134"/>
                <a:gd name="T40" fmla="*/ 964 w 964"/>
                <a:gd name="T41" fmla="*/ 284 h 1134"/>
                <a:gd name="T42" fmla="*/ 879 w 964"/>
                <a:gd name="T43" fmla="*/ 170 h 1134"/>
                <a:gd name="T44" fmla="*/ 907 w 964"/>
                <a:gd name="T45" fmla="*/ 85 h 1134"/>
                <a:gd name="T46" fmla="*/ 851 w 964"/>
                <a:gd name="T47" fmla="*/ 0 h 1134"/>
                <a:gd name="T48" fmla="*/ 539 w 964"/>
                <a:gd name="T49" fmla="*/ 57 h 1134"/>
                <a:gd name="T50" fmla="*/ 482 w 964"/>
                <a:gd name="T51" fmla="*/ 0 h 1134"/>
                <a:gd name="T52" fmla="*/ 454 w 964"/>
                <a:gd name="T53" fmla="*/ 57 h 1134"/>
                <a:gd name="T54" fmla="*/ 312 w 964"/>
                <a:gd name="T55" fmla="*/ 57 h 1134"/>
                <a:gd name="T56" fmla="*/ 199 w 964"/>
                <a:gd name="T57" fmla="*/ 0 h 1134"/>
                <a:gd name="T58" fmla="*/ 85 w 964"/>
                <a:gd name="T59" fmla="*/ 14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4" h="1134">
                  <a:moveTo>
                    <a:pt x="85" y="142"/>
                  </a:moveTo>
                  <a:lnTo>
                    <a:pt x="85" y="199"/>
                  </a:lnTo>
                  <a:lnTo>
                    <a:pt x="199" y="199"/>
                  </a:lnTo>
                  <a:lnTo>
                    <a:pt x="284" y="312"/>
                  </a:lnTo>
                  <a:lnTo>
                    <a:pt x="369" y="341"/>
                  </a:lnTo>
                  <a:lnTo>
                    <a:pt x="397" y="369"/>
                  </a:lnTo>
                  <a:lnTo>
                    <a:pt x="284" y="482"/>
                  </a:lnTo>
                  <a:lnTo>
                    <a:pt x="284" y="539"/>
                  </a:lnTo>
                  <a:lnTo>
                    <a:pt x="142" y="539"/>
                  </a:lnTo>
                  <a:lnTo>
                    <a:pt x="114" y="652"/>
                  </a:lnTo>
                  <a:lnTo>
                    <a:pt x="170" y="709"/>
                  </a:lnTo>
                  <a:lnTo>
                    <a:pt x="114" y="737"/>
                  </a:lnTo>
                  <a:lnTo>
                    <a:pt x="170" y="879"/>
                  </a:lnTo>
                  <a:lnTo>
                    <a:pt x="0" y="936"/>
                  </a:lnTo>
                  <a:lnTo>
                    <a:pt x="142" y="1134"/>
                  </a:lnTo>
                  <a:lnTo>
                    <a:pt x="255" y="1078"/>
                  </a:lnTo>
                  <a:lnTo>
                    <a:pt x="284" y="964"/>
                  </a:lnTo>
                  <a:lnTo>
                    <a:pt x="482" y="879"/>
                  </a:lnTo>
                  <a:lnTo>
                    <a:pt x="510" y="681"/>
                  </a:lnTo>
                  <a:lnTo>
                    <a:pt x="851" y="454"/>
                  </a:lnTo>
                  <a:lnTo>
                    <a:pt x="964" y="284"/>
                  </a:lnTo>
                  <a:lnTo>
                    <a:pt x="879" y="170"/>
                  </a:lnTo>
                  <a:lnTo>
                    <a:pt x="907" y="85"/>
                  </a:lnTo>
                  <a:lnTo>
                    <a:pt x="851" y="0"/>
                  </a:lnTo>
                  <a:lnTo>
                    <a:pt x="539" y="57"/>
                  </a:lnTo>
                  <a:lnTo>
                    <a:pt x="482" y="0"/>
                  </a:lnTo>
                  <a:lnTo>
                    <a:pt x="454" y="57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85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517" y="1436"/>
              <a:ext cx="482" cy="511"/>
            </a:xfrm>
            <a:custGeom>
              <a:avLst/>
              <a:gdLst>
                <a:gd name="T0" fmla="*/ 453 w 482"/>
                <a:gd name="T1" fmla="*/ 341 h 511"/>
                <a:gd name="T2" fmla="*/ 311 w 482"/>
                <a:gd name="T3" fmla="*/ 397 h 511"/>
                <a:gd name="T4" fmla="*/ 255 w 482"/>
                <a:gd name="T5" fmla="*/ 511 h 511"/>
                <a:gd name="T6" fmla="*/ 226 w 482"/>
                <a:gd name="T7" fmla="*/ 454 h 511"/>
                <a:gd name="T8" fmla="*/ 141 w 482"/>
                <a:gd name="T9" fmla="*/ 454 h 511"/>
                <a:gd name="T10" fmla="*/ 0 w 482"/>
                <a:gd name="T11" fmla="*/ 171 h 511"/>
                <a:gd name="T12" fmla="*/ 85 w 482"/>
                <a:gd name="T13" fmla="*/ 85 h 511"/>
                <a:gd name="T14" fmla="*/ 198 w 482"/>
                <a:gd name="T15" fmla="*/ 29 h 511"/>
                <a:gd name="T16" fmla="*/ 482 w 482"/>
                <a:gd name="T17" fmla="*/ 0 h 511"/>
                <a:gd name="T18" fmla="*/ 340 w 482"/>
                <a:gd name="T19" fmla="*/ 114 h 511"/>
                <a:gd name="T20" fmla="*/ 368 w 482"/>
                <a:gd name="T21" fmla="*/ 171 h 511"/>
                <a:gd name="T22" fmla="*/ 397 w 482"/>
                <a:gd name="T23" fmla="*/ 284 h 511"/>
                <a:gd name="T24" fmla="*/ 453 w 482"/>
                <a:gd name="T25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2" h="511">
                  <a:moveTo>
                    <a:pt x="453" y="341"/>
                  </a:moveTo>
                  <a:lnTo>
                    <a:pt x="311" y="397"/>
                  </a:lnTo>
                  <a:lnTo>
                    <a:pt x="255" y="511"/>
                  </a:lnTo>
                  <a:lnTo>
                    <a:pt x="226" y="454"/>
                  </a:lnTo>
                  <a:lnTo>
                    <a:pt x="141" y="454"/>
                  </a:lnTo>
                  <a:lnTo>
                    <a:pt x="0" y="171"/>
                  </a:lnTo>
                  <a:lnTo>
                    <a:pt x="85" y="85"/>
                  </a:lnTo>
                  <a:lnTo>
                    <a:pt x="198" y="29"/>
                  </a:lnTo>
                  <a:lnTo>
                    <a:pt x="482" y="0"/>
                  </a:lnTo>
                  <a:lnTo>
                    <a:pt x="340" y="114"/>
                  </a:lnTo>
                  <a:lnTo>
                    <a:pt x="368" y="171"/>
                  </a:lnTo>
                  <a:lnTo>
                    <a:pt x="397" y="284"/>
                  </a:lnTo>
                  <a:lnTo>
                    <a:pt x="453" y="34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772" y="1777"/>
              <a:ext cx="1417" cy="850"/>
            </a:xfrm>
            <a:custGeom>
              <a:avLst/>
              <a:gdLst>
                <a:gd name="T0" fmla="*/ 765 w 1417"/>
                <a:gd name="T1" fmla="*/ 283 h 850"/>
                <a:gd name="T2" fmla="*/ 340 w 1417"/>
                <a:gd name="T3" fmla="*/ 170 h 850"/>
                <a:gd name="T4" fmla="*/ 198 w 1417"/>
                <a:gd name="T5" fmla="*/ 0 h 850"/>
                <a:gd name="T6" fmla="*/ 56 w 1417"/>
                <a:gd name="T7" fmla="*/ 56 h 850"/>
                <a:gd name="T8" fmla="*/ 0 w 1417"/>
                <a:gd name="T9" fmla="*/ 170 h 850"/>
                <a:gd name="T10" fmla="*/ 113 w 1417"/>
                <a:gd name="T11" fmla="*/ 311 h 850"/>
                <a:gd name="T12" fmla="*/ 170 w 1417"/>
                <a:gd name="T13" fmla="*/ 368 h 850"/>
                <a:gd name="T14" fmla="*/ 198 w 1417"/>
                <a:gd name="T15" fmla="*/ 425 h 850"/>
                <a:gd name="T16" fmla="*/ 453 w 1417"/>
                <a:gd name="T17" fmla="*/ 538 h 850"/>
                <a:gd name="T18" fmla="*/ 453 w 1417"/>
                <a:gd name="T19" fmla="*/ 708 h 850"/>
                <a:gd name="T20" fmla="*/ 397 w 1417"/>
                <a:gd name="T21" fmla="*/ 793 h 850"/>
                <a:gd name="T22" fmla="*/ 453 w 1417"/>
                <a:gd name="T23" fmla="*/ 850 h 850"/>
                <a:gd name="T24" fmla="*/ 538 w 1417"/>
                <a:gd name="T25" fmla="*/ 850 h 850"/>
                <a:gd name="T26" fmla="*/ 567 w 1417"/>
                <a:gd name="T27" fmla="*/ 793 h 850"/>
                <a:gd name="T28" fmla="*/ 652 w 1417"/>
                <a:gd name="T29" fmla="*/ 793 h 850"/>
                <a:gd name="T30" fmla="*/ 765 w 1417"/>
                <a:gd name="T31" fmla="*/ 850 h 850"/>
                <a:gd name="T32" fmla="*/ 879 w 1417"/>
                <a:gd name="T33" fmla="*/ 708 h 850"/>
                <a:gd name="T34" fmla="*/ 992 w 1417"/>
                <a:gd name="T35" fmla="*/ 765 h 850"/>
                <a:gd name="T36" fmla="*/ 1134 w 1417"/>
                <a:gd name="T37" fmla="*/ 765 h 850"/>
                <a:gd name="T38" fmla="*/ 1162 w 1417"/>
                <a:gd name="T39" fmla="*/ 708 h 850"/>
                <a:gd name="T40" fmla="*/ 1105 w 1417"/>
                <a:gd name="T41" fmla="*/ 623 h 850"/>
                <a:gd name="T42" fmla="*/ 1332 w 1417"/>
                <a:gd name="T43" fmla="*/ 567 h 850"/>
                <a:gd name="T44" fmla="*/ 1417 w 1417"/>
                <a:gd name="T45" fmla="*/ 453 h 850"/>
                <a:gd name="T46" fmla="*/ 1247 w 1417"/>
                <a:gd name="T47" fmla="*/ 397 h 850"/>
                <a:gd name="T48" fmla="*/ 1219 w 1417"/>
                <a:gd name="T49" fmla="*/ 311 h 850"/>
                <a:gd name="T50" fmla="*/ 1134 w 1417"/>
                <a:gd name="T51" fmla="*/ 311 h 850"/>
                <a:gd name="T52" fmla="*/ 1077 w 1417"/>
                <a:gd name="T53" fmla="*/ 198 h 850"/>
                <a:gd name="T54" fmla="*/ 964 w 1417"/>
                <a:gd name="T55" fmla="*/ 340 h 850"/>
                <a:gd name="T56" fmla="*/ 879 w 1417"/>
                <a:gd name="T57" fmla="*/ 311 h 850"/>
                <a:gd name="T58" fmla="*/ 822 w 1417"/>
                <a:gd name="T59" fmla="*/ 510 h 850"/>
                <a:gd name="T60" fmla="*/ 737 w 1417"/>
                <a:gd name="T61" fmla="*/ 482 h 850"/>
                <a:gd name="T62" fmla="*/ 765 w 1417"/>
                <a:gd name="T63" fmla="*/ 28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7" h="850">
                  <a:moveTo>
                    <a:pt x="765" y="283"/>
                  </a:moveTo>
                  <a:lnTo>
                    <a:pt x="340" y="170"/>
                  </a:lnTo>
                  <a:lnTo>
                    <a:pt x="198" y="0"/>
                  </a:lnTo>
                  <a:lnTo>
                    <a:pt x="56" y="56"/>
                  </a:lnTo>
                  <a:lnTo>
                    <a:pt x="0" y="170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198" y="425"/>
                  </a:lnTo>
                  <a:lnTo>
                    <a:pt x="453" y="538"/>
                  </a:lnTo>
                  <a:lnTo>
                    <a:pt x="453" y="708"/>
                  </a:lnTo>
                  <a:lnTo>
                    <a:pt x="397" y="793"/>
                  </a:lnTo>
                  <a:lnTo>
                    <a:pt x="453" y="850"/>
                  </a:lnTo>
                  <a:lnTo>
                    <a:pt x="538" y="850"/>
                  </a:lnTo>
                  <a:lnTo>
                    <a:pt x="567" y="793"/>
                  </a:lnTo>
                  <a:lnTo>
                    <a:pt x="652" y="793"/>
                  </a:lnTo>
                  <a:lnTo>
                    <a:pt x="765" y="850"/>
                  </a:lnTo>
                  <a:lnTo>
                    <a:pt x="879" y="708"/>
                  </a:lnTo>
                  <a:lnTo>
                    <a:pt x="992" y="765"/>
                  </a:lnTo>
                  <a:lnTo>
                    <a:pt x="1134" y="765"/>
                  </a:lnTo>
                  <a:lnTo>
                    <a:pt x="1162" y="708"/>
                  </a:lnTo>
                  <a:lnTo>
                    <a:pt x="1105" y="623"/>
                  </a:lnTo>
                  <a:lnTo>
                    <a:pt x="1332" y="567"/>
                  </a:lnTo>
                  <a:lnTo>
                    <a:pt x="1417" y="453"/>
                  </a:lnTo>
                  <a:lnTo>
                    <a:pt x="1247" y="397"/>
                  </a:lnTo>
                  <a:lnTo>
                    <a:pt x="1219" y="311"/>
                  </a:lnTo>
                  <a:lnTo>
                    <a:pt x="1134" y="311"/>
                  </a:lnTo>
                  <a:lnTo>
                    <a:pt x="1077" y="198"/>
                  </a:lnTo>
                  <a:lnTo>
                    <a:pt x="964" y="340"/>
                  </a:lnTo>
                  <a:lnTo>
                    <a:pt x="879" y="311"/>
                  </a:lnTo>
                  <a:lnTo>
                    <a:pt x="822" y="510"/>
                  </a:lnTo>
                  <a:lnTo>
                    <a:pt x="737" y="482"/>
                  </a:lnTo>
                  <a:lnTo>
                    <a:pt x="765" y="28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1934" y="2741"/>
              <a:ext cx="851" cy="878"/>
            </a:xfrm>
            <a:custGeom>
              <a:avLst/>
              <a:gdLst>
                <a:gd name="T0" fmla="*/ 652 w 851"/>
                <a:gd name="T1" fmla="*/ 793 h 878"/>
                <a:gd name="T2" fmla="*/ 539 w 851"/>
                <a:gd name="T3" fmla="*/ 850 h 878"/>
                <a:gd name="T4" fmla="*/ 397 w 851"/>
                <a:gd name="T5" fmla="*/ 850 h 878"/>
                <a:gd name="T6" fmla="*/ 284 w 851"/>
                <a:gd name="T7" fmla="*/ 822 h 878"/>
                <a:gd name="T8" fmla="*/ 255 w 851"/>
                <a:gd name="T9" fmla="*/ 878 h 878"/>
                <a:gd name="T10" fmla="*/ 142 w 851"/>
                <a:gd name="T11" fmla="*/ 850 h 878"/>
                <a:gd name="T12" fmla="*/ 142 w 851"/>
                <a:gd name="T13" fmla="*/ 822 h 878"/>
                <a:gd name="T14" fmla="*/ 0 w 851"/>
                <a:gd name="T15" fmla="*/ 623 h 878"/>
                <a:gd name="T16" fmla="*/ 28 w 851"/>
                <a:gd name="T17" fmla="*/ 425 h 878"/>
                <a:gd name="T18" fmla="*/ 369 w 851"/>
                <a:gd name="T19" fmla="*/ 198 h 878"/>
                <a:gd name="T20" fmla="*/ 482 w 851"/>
                <a:gd name="T21" fmla="*/ 28 h 878"/>
                <a:gd name="T22" fmla="*/ 595 w 851"/>
                <a:gd name="T23" fmla="*/ 56 h 878"/>
                <a:gd name="T24" fmla="*/ 652 w 851"/>
                <a:gd name="T25" fmla="*/ 0 h 878"/>
                <a:gd name="T26" fmla="*/ 709 w 851"/>
                <a:gd name="T27" fmla="*/ 56 h 878"/>
                <a:gd name="T28" fmla="*/ 737 w 851"/>
                <a:gd name="T29" fmla="*/ 28 h 878"/>
                <a:gd name="T30" fmla="*/ 822 w 851"/>
                <a:gd name="T31" fmla="*/ 85 h 878"/>
                <a:gd name="T32" fmla="*/ 851 w 851"/>
                <a:gd name="T33" fmla="*/ 170 h 878"/>
                <a:gd name="T34" fmla="*/ 652 w 851"/>
                <a:gd name="T35" fmla="*/ 793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1" h="878">
                  <a:moveTo>
                    <a:pt x="652" y="793"/>
                  </a:moveTo>
                  <a:lnTo>
                    <a:pt x="539" y="850"/>
                  </a:lnTo>
                  <a:lnTo>
                    <a:pt x="397" y="850"/>
                  </a:lnTo>
                  <a:lnTo>
                    <a:pt x="284" y="822"/>
                  </a:lnTo>
                  <a:lnTo>
                    <a:pt x="255" y="878"/>
                  </a:lnTo>
                  <a:lnTo>
                    <a:pt x="142" y="850"/>
                  </a:lnTo>
                  <a:lnTo>
                    <a:pt x="142" y="822"/>
                  </a:lnTo>
                  <a:lnTo>
                    <a:pt x="0" y="623"/>
                  </a:lnTo>
                  <a:lnTo>
                    <a:pt x="28" y="425"/>
                  </a:lnTo>
                  <a:lnTo>
                    <a:pt x="369" y="198"/>
                  </a:lnTo>
                  <a:lnTo>
                    <a:pt x="482" y="28"/>
                  </a:lnTo>
                  <a:lnTo>
                    <a:pt x="595" y="56"/>
                  </a:lnTo>
                  <a:lnTo>
                    <a:pt x="652" y="0"/>
                  </a:lnTo>
                  <a:lnTo>
                    <a:pt x="709" y="56"/>
                  </a:lnTo>
                  <a:lnTo>
                    <a:pt x="737" y="28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652" y="79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2671" y="1947"/>
              <a:ext cx="1701" cy="1190"/>
            </a:xfrm>
            <a:custGeom>
              <a:avLst/>
              <a:gdLst>
                <a:gd name="T0" fmla="*/ 1701 w 1701"/>
                <a:gd name="T1" fmla="*/ 368 h 1190"/>
                <a:gd name="T2" fmla="*/ 1503 w 1701"/>
                <a:gd name="T3" fmla="*/ 510 h 1190"/>
                <a:gd name="T4" fmla="*/ 1389 w 1701"/>
                <a:gd name="T5" fmla="*/ 850 h 1190"/>
                <a:gd name="T6" fmla="*/ 1191 w 1701"/>
                <a:gd name="T7" fmla="*/ 992 h 1190"/>
                <a:gd name="T8" fmla="*/ 992 w 1701"/>
                <a:gd name="T9" fmla="*/ 1190 h 1190"/>
                <a:gd name="T10" fmla="*/ 936 w 1701"/>
                <a:gd name="T11" fmla="*/ 1134 h 1190"/>
                <a:gd name="T12" fmla="*/ 652 w 1701"/>
                <a:gd name="T13" fmla="*/ 1049 h 1190"/>
                <a:gd name="T14" fmla="*/ 624 w 1701"/>
                <a:gd name="T15" fmla="*/ 1105 h 1190"/>
                <a:gd name="T16" fmla="*/ 454 w 1701"/>
                <a:gd name="T17" fmla="*/ 1077 h 1190"/>
                <a:gd name="T18" fmla="*/ 397 w 1701"/>
                <a:gd name="T19" fmla="*/ 992 h 1190"/>
                <a:gd name="T20" fmla="*/ 114 w 1701"/>
                <a:gd name="T21" fmla="*/ 964 h 1190"/>
                <a:gd name="T22" fmla="*/ 85 w 1701"/>
                <a:gd name="T23" fmla="*/ 879 h 1190"/>
                <a:gd name="T24" fmla="*/ 0 w 1701"/>
                <a:gd name="T25" fmla="*/ 822 h 1190"/>
                <a:gd name="T26" fmla="*/ 0 w 1701"/>
                <a:gd name="T27" fmla="*/ 765 h 1190"/>
                <a:gd name="T28" fmla="*/ 312 w 1701"/>
                <a:gd name="T29" fmla="*/ 652 h 1190"/>
                <a:gd name="T30" fmla="*/ 397 w 1701"/>
                <a:gd name="T31" fmla="*/ 482 h 1190"/>
                <a:gd name="T32" fmla="*/ 511 w 1701"/>
                <a:gd name="T33" fmla="*/ 397 h 1190"/>
                <a:gd name="T34" fmla="*/ 652 w 1701"/>
                <a:gd name="T35" fmla="*/ 397 h 1190"/>
                <a:gd name="T36" fmla="*/ 907 w 1701"/>
                <a:gd name="T37" fmla="*/ 255 h 1190"/>
                <a:gd name="T38" fmla="*/ 964 w 1701"/>
                <a:gd name="T39" fmla="*/ 113 h 1190"/>
                <a:gd name="T40" fmla="*/ 1078 w 1701"/>
                <a:gd name="T41" fmla="*/ 56 h 1190"/>
                <a:gd name="T42" fmla="*/ 1191 w 1701"/>
                <a:gd name="T43" fmla="*/ 113 h 1190"/>
                <a:gd name="T44" fmla="*/ 1219 w 1701"/>
                <a:gd name="T45" fmla="*/ 85 h 1190"/>
                <a:gd name="T46" fmla="*/ 1276 w 1701"/>
                <a:gd name="T47" fmla="*/ 141 h 1190"/>
                <a:gd name="T48" fmla="*/ 1361 w 1701"/>
                <a:gd name="T49" fmla="*/ 141 h 1190"/>
                <a:gd name="T50" fmla="*/ 1389 w 1701"/>
                <a:gd name="T51" fmla="*/ 0 h 1190"/>
                <a:gd name="T52" fmla="*/ 1503 w 1701"/>
                <a:gd name="T53" fmla="*/ 28 h 1190"/>
                <a:gd name="T54" fmla="*/ 1531 w 1701"/>
                <a:gd name="T55" fmla="*/ 0 h 1190"/>
                <a:gd name="T56" fmla="*/ 1616 w 1701"/>
                <a:gd name="T57" fmla="*/ 56 h 1190"/>
                <a:gd name="T58" fmla="*/ 1559 w 1701"/>
                <a:gd name="T59" fmla="*/ 227 h 1190"/>
                <a:gd name="T60" fmla="*/ 1701 w 1701"/>
                <a:gd name="T61" fmla="*/ 312 h 1190"/>
                <a:gd name="T62" fmla="*/ 1701 w 1701"/>
                <a:gd name="T63" fmla="*/ 36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1" h="1190">
                  <a:moveTo>
                    <a:pt x="1701" y="368"/>
                  </a:moveTo>
                  <a:lnTo>
                    <a:pt x="1503" y="510"/>
                  </a:lnTo>
                  <a:lnTo>
                    <a:pt x="1389" y="850"/>
                  </a:lnTo>
                  <a:lnTo>
                    <a:pt x="1191" y="992"/>
                  </a:lnTo>
                  <a:lnTo>
                    <a:pt x="992" y="1190"/>
                  </a:lnTo>
                  <a:lnTo>
                    <a:pt x="936" y="1134"/>
                  </a:lnTo>
                  <a:lnTo>
                    <a:pt x="652" y="1049"/>
                  </a:lnTo>
                  <a:lnTo>
                    <a:pt x="624" y="1105"/>
                  </a:lnTo>
                  <a:lnTo>
                    <a:pt x="454" y="1077"/>
                  </a:lnTo>
                  <a:lnTo>
                    <a:pt x="397" y="992"/>
                  </a:lnTo>
                  <a:lnTo>
                    <a:pt x="114" y="964"/>
                  </a:lnTo>
                  <a:lnTo>
                    <a:pt x="85" y="879"/>
                  </a:lnTo>
                  <a:lnTo>
                    <a:pt x="0" y="822"/>
                  </a:lnTo>
                  <a:lnTo>
                    <a:pt x="0" y="765"/>
                  </a:lnTo>
                  <a:lnTo>
                    <a:pt x="312" y="652"/>
                  </a:lnTo>
                  <a:lnTo>
                    <a:pt x="397" y="482"/>
                  </a:lnTo>
                  <a:lnTo>
                    <a:pt x="511" y="397"/>
                  </a:lnTo>
                  <a:lnTo>
                    <a:pt x="652" y="397"/>
                  </a:lnTo>
                  <a:lnTo>
                    <a:pt x="907" y="255"/>
                  </a:lnTo>
                  <a:lnTo>
                    <a:pt x="964" y="113"/>
                  </a:lnTo>
                  <a:lnTo>
                    <a:pt x="1078" y="56"/>
                  </a:lnTo>
                  <a:lnTo>
                    <a:pt x="1191" y="113"/>
                  </a:lnTo>
                  <a:lnTo>
                    <a:pt x="1219" y="85"/>
                  </a:lnTo>
                  <a:lnTo>
                    <a:pt x="1276" y="141"/>
                  </a:lnTo>
                  <a:lnTo>
                    <a:pt x="1361" y="141"/>
                  </a:lnTo>
                  <a:lnTo>
                    <a:pt x="1389" y="0"/>
                  </a:lnTo>
                  <a:lnTo>
                    <a:pt x="1503" y="28"/>
                  </a:lnTo>
                  <a:lnTo>
                    <a:pt x="1531" y="0"/>
                  </a:lnTo>
                  <a:lnTo>
                    <a:pt x="1616" y="56"/>
                  </a:lnTo>
                  <a:lnTo>
                    <a:pt x="1559" y="227"/>
                  </a:lnTo>
                  <a:lnTo>
                    <a:pt x="1701" y="312"/>
                  </a:lnTo>
                  <a:lnTo>
                    <a:pt x="1701" y="36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3182" y="1748"/>
              <a:ext cx="1048" cy="596"/>
            </a:xfrm>
            <a:custGeom>
              <a:avLst/>
              <a:gdLst>
                <a:gd name="T0" fmla="*/ 1048 w 1048"/>
                <a:gd name="T1" fmla="*/ 0 h 596"/>
                <a:gd name="T2" fmla="*/ 1020 w 1048"/>
                <a:gd name="T3" fmla="*/ 199 h 596"/>
                <a:gd name="T4" fmla="*/ 992 w 1048"/>
                <a:gd name="T5" fmla="*/ 227 h 596"/>
                <a:gd name="T6" fmla="*/ 878 w 1048"/>
                <a:gd name="T7" fmla="*/ 199 h 596"/>
                <a:gd name="T8" fmla="*/ 850 w 1048"/>
                <a:gd name="T9" fmla="*/ 340 h 596"/>
                <a:gd name="T10" fmla="*/ 765 w 1048"/>
                <a:gd name="T11" fmla="*/ 340 h 596"/>
                <a:gd name="T12" fmla="*/ 708 w 1048"/>
                <a:gd name="T13" fmla="*/ 284 h 596"/>
                <a:gd name="T14" fmla="*/ 680 w 1048"/>
                <a:gd name="T15" fmla="*/ 312 h 596"/>
                <a:gd name="T16" fmla="*/ 567 w 1048"/>
                <a:gd name="T17" fmla="*/ 255 h 596"/>
                <a:gd name="T18" fmla="*/ 453 w 1048"/>
                <a:gd name="T19" fmla="*/ 312 h 596"/>
                <a:gd name="T20" fmla="*/ 396 w 1048"/>
                <a:gd name="T21" fmla="*/ 454 h 596"/>
                <a:gd name="T22" fmla="*/ 141 w 1048"/>
                <a:gd name="T23" fmla="*/ 596 h 596"/>
                <a:gd name="T24" fmla="*/ 0 w 1048"/>
                <a:gd name="T25" fmla="*/ 596 h 596"/>
                <a:gd name="T26" fmla="*/ 141 w 1048"/>
                <a:gd name="T27" fmla="*/ 511 h 596"/>
                <a:gd name="T28" fmla="*/ 141 w 1048"/>
                <a:gd name="T29" fmla="*/ 426 h 596"/>
                <a:gd name="T30" fmla="*/ 226 w 1048"/>
                <a:gd name="T31" fmla="*/ 397 h 596"/>
                <a:gd name="T32" fmla="*/ 340 w 1048"/>
                <a:gd name="T33" fmla="*/ 284 h 596"/>
                <a:gd name="T34" fmla="*/ 255 w 1048"/>
                <a:gd name="T35" fmla="*/ 199 h 596"/>
                <a:gd name="T36" fmla="*/ 311 w 1048"/>
                <a:gd name="T37" fmla="*/ 85 h 596"/>
                <a:gd name="T38" fmla="*/ 283 w 1048"/>
                <a:gd name="T39" fmla="*/ 0 h 596"/>
                <a:gd name="T40" fmla="*/ 595 w 1048"/>
                <a:gd name="T41" fmla="*/ 29 h 596"/>
                <a:gd name="T42" fmla="*/ 1048 w 1048"/>
                <a:gd name="T4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48" h="596">
                  <a:moveTo>
                    <a:pt x="1048" y="0"/>
                  </a:moveTo>
                  <a:lnTo>
                    <a:pt x="1020" y="199"/>
                  </a:lnTo>
                  <a:lnTo>
                    <a:pt x="992" y="227"/>
                  </a:lnTo>
                  <a:lnTo>
                    <a:pt x="878" y="199"/>
                  </a:lnTo>
                  <a:lnTo>
                    <a:pt x="850" y="340"/>
                  </a:lnTo>
                  <a:lnTo>
                    <a:pt x="765" y="340"/>
                  </a:lnTo>
                  <a:lnTo>
                    <a:pt x="708" y="284"/>
                  </a:lnTo>
                  <a:lnTo>
                    <a:pt x="680" y="312"/>
                  </a:lnTo>
                  <a:lnTo>
                    <a:pt x="567" y="255"/>
                  </a:lnTo>
                  <a:lnTo>
                    <a:pt x="453" y="312"/>
                  </a:lnTo>
                  <a:lnTo>
                    <a:pt x="396" y="454"/>
                  </a:lnTo>
                  <a:lnTo>
                    <a:pt x="141" y="596"/>
                  </a:lnTo>
                  <a:lnTo>
                    <a:pt x="0" y="596"/>
                  </a:lnTo>
                  <a:lnTo>
                    <a:pt x="141" y="511"/>
                  </a:lnTo>
                  <a:lnTo>
                    <a:pt x="141" y="426"/>
                  </a:lnTo>
                  <a:lnTo>
                    <a:pt x="226" y="397"/>
                  </a:lnTo>
                  <a:lnTo>
                    <a:pt x="340" y="284"/>
                  </a:lnTo>
                  <a:lnTo>
                    <a:pt x="255" y="199"/>
                  </a:lnTo>
                  <a:lnTo>
                    <a:pt x="311" y="85"/>
                  </a:lnTo>
                  <a:lnTo>
                    <a:pt x="283" y="0"/>
                  </a:lnTo>
                  <a:lnTo>
                    <a:pt x="595" y="29"/>
                  </a:lnTo>
                  <a:lnTo>
                    <a:pt x="104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2586" y="1635"/>
              <a:ext cx="936" cy="1162"/>
            </a:xfrm>
            <a:custGeom>
              <a:avLst/>
              <a:gdLst>
                <a:gd name="T0" fmla="*/ 879 w 936"/>
                <a:gd name="T1" fmla="*/ 113 h 1162"/>
                <a:gd name="T2" fmla="*/ 907 w 936"/>
                <a:gd name="T3" fmla="*/ 198 h 1162"/>
                <a:gd name="T4" fmla="*/ 851 w 936"/>
                <a:gd name="T5" fmla="*/ 312 h 1162"/>
                <a:gd name="T6" fmla="*/ 936 w 936"/>
                <a:gd name="T7" fmla="*/ 397 h 1162"/>
                <a:gd name="T8" fmla="*/ 822 w 936"/>
                <a:gd name="T9" fmla="*/ 510 h 1162"/>
                <a:gd name="T10" fmla="*/ 737 w 936"/>
                <a:gd name="T11" fmla="*/ 539 h 1162"/>
                <a:gd name="T12" fmla="*/ 737 w 936"/>
                <a:gd name="T13" fmla="*/ 624 h 1162"/>
                <a:gd name="T14" fmla="*/ 596 w 936"/>
                <a:gd name="T15" fmla="*/ 709 h 1162"/>
                <a:gd name="T16" fmla="*/ 482 w 936"/>
                <a:gd name="T17" fmla="*/ 794 h 1162"/>
                <a:gd name="T18" fmla="*/ 397 w 936"/>
                <a:gd name="T19" fmla="*/ 964 h 1162"/>
                <a:gd name="T20" fmla="*/ 85 w 936"/>
                <a:gd name="T21" fmla="*/ 1077 h 1162"/>
                <a:gd name="T22" fmla="*/ 85 w 936"/>
                <a:gd name="T23" fmla="*/ 1134 h 1162"/>
                <a:gd name="T24" fmla="*/ 57 w 936"/>
                <a:gd name="T25" fmla="*/ 1162 h 1162"/>
                <a:gd name="T26" fmla="*/ 0 w 936"/>
                <a:gd name="T27" fmla="*/ 1106 h 1162"/>
                <a:gd name="T28" fmla="*/ 0 w 936"/>
                <a:gd name="T29" fmla="*/ 1020 h 1162"/>
                <a:gd name="T30" fmla="*/ 57 w 936"/>
                <a:gd name="T31" fmla="*/ 992 h 1162"/>
                <a:gd name="T32" fmla="*/ 142 w 936"/>
                <a:gd name="T33" fmla="*/ 794 h 1162"/>
                <a:gd name="T34" fmla="*/ 85 w 936"/>
                <a:gd name="T35" fmla="*/ 652 h 1162"/>
                <a:gd name="T36" fmla="*/ 199 w 936"/>
                <a:gd name="T37" fmla="*/ 482 h 1162"/>
                <a:gd name="T38" fmla="*/ 227 w 936"/>
                <a:gd name="T39" fmla="*/ 0 h 1162"/>
                <a:gd name="T40" fmla="*/ 624 w 936"/>
                <a:gd name="T41" fmla="*/ 113 h 1162"/>
                <a:gd name="T42" fmla="*/ 879 w 936"/>
                <a:gd name="T43" fmla="*/ 113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6" h="1162">
                  <a:moveTo>
                    <a:pt x="879" y="113"/>
                  </a:moveTo>
                  <a:lnTo>
                    <a:pt x="907" y="198"/>
                  </a:lnTo>
                  <a:lnTo>
                    <a:pt x="851" y="312"/>
                  </a:lnTo>
                  <a:lnTo>
                    <a:pt x="936" y="397"/>
                  </a:lnTo>
                  <a:lnTo>
                    <a:pt x="822" y="510"/>
                  </a:lnTo>
                  <a:lnTo>
                    <a:pt x="737" y="539"/>
                  </a:lnTo>
                  <a:lnTo>
                    <a:pt x="737" y="624"/>
                  </a:lnTo>
                  <a:lnTo>
                    <a:pt x="596" y="709"/>
                  </a:lnTo>
                  <a:lnTo>
                    <a:pt x="482" y="794"/>
                  </a:lnTo>
                  <a:lnTo>
                    <a:pt x="397" y="964"/>
                  </a:lnTo>
                  <a:lnTo>
                    <a:pt x="85" y="1077"/>
                  </a:lnTo>
                  <a:lnTo>
                    <a:pt x="85" y="1134"/>
                  </a:lnTo>
                  <a:lnTo>
                    <a:pt x="57" y="1162"/>
                  </a:lnTo>
                  <a:lnTo>
                    <a:pt x="0" y="1106"/>
                  </a:lnTo>
                  <a:lnTo>
                    <a:pt x="0" y="1020"/>
                  </a:lnTo>
                  <a:lnTo>
                    <a:pt x="57" y="992"/>
                  </a:lnTo>
                  <a:lnTo>
                    <a:pt x="142" y="794"/>
                  </a:lnTo>
                  <a:lnTo>
                    <a:pt x="85" y="652"/>
                  </a:lnTo>
                  <a:lnTo>
                    <a:pt x="199" y="482"/>
                  </a:lnTo>
                  <a:lnTo>
                    <a:pt x="227" y="0"/>
                  </a:lnTo>
                  <a:lnTo>
                    <a:pt x="624" y="113"/>
                  </a:lnTo>
                  <a:lnTo>
                    <a:pt x="879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1849" y="1550"/>
              <a:ext cx="964" cy="1247"/>
            </a:xfrm>
            <a:custGeom>
              <a:avLst/>
              <a:gdLst>
                <a:gd name="T0" fmla="*/ 964 w 964"/>
                <a:gd name="T1" fmla="*/ 85 h 1247"/>
                <a:gd name="T2" fmla="*/ 936 w 964"/>
                <a:gd name="T3" fmla="*/ 567 h 1247"/>
                <a:gd name="T4" fmla="*/ 822 w 964"/>
                <a:gd name="T5" fmla="*/ 737 h 1247"/>
                <a:gd name="T6" fmla="*/ 879 w 964"/>
                <a:gd name="T7" fmla="*/ 879 h 1247"/>
                <a:gd name="T8" fmla="*/ 794 w 964"/>
                <a:gd name="T9" fmla="*/ 1077 h 1247"/>
                <a:gd name="T10" fmla="*/ 737 w 964"/>
                <a:gd name="T11" fmla="*/ 1105 h 1247"/>
                <a:gd name="T12" fmla="*/ 737 w 964"/>
                <a:gd name="T13" fmla="*/ 1191 h 1247"/>
                <a:gd name="T14" fmla="*/ 680 w 964"/>
                <a:gd name="T15" fmla="*/ 1247 h 1247"/>
                <a:gd name="T16" fmla="*/ 567 w 964"/>
                <a:gd name="T17" fmla="*/ 1219 h 1247"/>
                <a:gd name="T18" fmla="*/ 482 w 964"/>
                <a:gd name="T19" fmla="*/ 1105 h 1247"/>
                <a:gd name="T20" fmla="*/ 510 w 964"/>
                <a:gd name="T21" fmla="*/ 992 h 1247"/>
                <a:gd name="T22" fmla="*/ 454 w 964"/>
                <a:gd name="T23" fmla="*/ 935 h 1247"/>
                <a:gd name="T24" fmla="*/ 142 w 964"/>
                <a:gd name="T25" fmla="*/ 992 h 1247"/>
                <a:gd name="T26" fmla="*/ 85 w 964"/>
                <a:gd name="T27" fmla="*/ 935 h 1247"/>
                <a:gd name="T28" fmla="*/ 28 w 964"/>
                <a:gd name="T29" fmla="*/ 850 h 1247"/>
                <a:gd name="T30" fmla="*/ 255 w 964"/>
                <a:gd name="T31" fmla="*/ 794 h 1247"/>
                <a:gd name="T32" fmla="*/ 340 w 964"/>
                <a:gd name="T33" fmla="*/ 680 h 1247"/>
                <a:gd name="T34" fmla="*/ 170 w 964"/>
                <a:gd name="T35" fmla="*/ 624 h 1247"/>
                <a:gd name="T36" fmla="*/ 142 w 964"/>
                <a:gd name="T37" fmla="*/ 538 h 1247"/>
                <a:gd name="T38" fmla="*/ 57 w 964"/>
                <a:gd name="T39" fmla="*/ 538 h 1247"/>
                <a:gd name="T40" fmla="*/ 0 w 964"/>
                <a:gd name="T41" fmla="*/ 425 h 1247"/>
                <a:gd name="T42" fmla="*/ 28 w 964"/>
                <a:gd name="T43" fmla="*/ 312 h 1247"/>
                <a:gd name="T44" fmla="*/ 142 w 964"/>
                <a:gd name="T45" fmla="*/ 312 h 1247"/>
                <a:gd name="T46" fmla="*/ 397 w 964"/>
                <a:gd name="T47" fmla="*/ 113 h 1247"/>
                <a:gd name="T48" fmla="*/ 879 w 964"/>
                <a:gd name="T49" fmla="*/ 0 h 1247"/>
                <a:gd name="T50" fmla="*/ 964 w 964"/>
                <a:gd name="T51" fmla="*/ 85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4" h="1247">
                  <a:moveTo>
                    <a:pt x="964" y="85"/>
                  </a:moveTo>
                  <a:lnTo>
                    <a:pt x="936" y="567"/>
                  </a:lnTo>
                  <a:lnTo>
                    <a:pt x="822" y="737"/>
                  </a:lnTo>
                  <a:lnTo>
                    <a:pt x="879" y="879"/>
                  </a:lnTo>
                  <a:lnTo>
                    <a:pt x="794" y="1077"/>
                  </a:lnTo>
                  <a:lnTo>
                    <a:pt x="737" y="1105"/>
                  </a:lnTo>
                  <a:lnTo>
                    <a:pt x="737" y="1191"/>
                  </a:lnTo>
                  <a:lnTo>
                    <a:pt x="680" y="1247"/>
                  </a:lnTo>
                  <a:lnTo>
                    <a:pt x="567" y="1219"/>
                  </a:lnTo>
                  <a:lnTo>
                    <a:pt x="482" y="1105"/>
                  </a:lnTo>
                  <a:lnTo>
                    <a:pt x="510" y="992"/>
                  </a:lnTo>
                  <a:lnTo>
                    <a:pt x="454" y="935"/>
                  </a:lnTo>
                  <a:lnTo>
                    <a:pt x="142" y="992"/>
                  </a:lnTo>
                  <a:lnTo>
                    <a:pt x="85" y="935"/>
                  </a:lnTo>
                  <a:lnTo>
                    <a:pt x="28" y="850"/>
                  </a:lnTo>
                  <a:lnTo>
                    <a:pt x="255" y="794"/>
                  </a:lnTo>
                  <a:lnTo>
                    <a:pt x="340" y="680"/>
                  </a:lnTo>
                  <a:lnTo>
                    <a:pt x="170" y="624"/>
                  </a:lnTo>
                  <a:lnTo>
                    <a:pt x="142" y="538"/>
                  </a:lnTo>
                  <a:lnTo>
                    <a:pt x="57" y="538"/>
                  </a:lnTo>
                  <a:lnTo>
                    <a:pt x="0" y="425"/>
                  </a:lnTo>
                  <a:lnTo>
                    <a:pt x="28" y="312"/>
                  </a:lnTo>
                  <a:lnTo>
                    <a:pt x="142" y="312"/>
                  </a:lnTo>
                  <a:lnTo>
                    <a:pt x="397" y="113"/>
                  </a:lnTo>
                  <a:lnTo>
                    <a:pt x="879" y="0"/>
                  </a:lnTo>
                  <a:lnTo>
                    <a:pt x="964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4202" y="1663"/>
              <a:ext cx="652" cy="652"/>
            </a:xfrm>
            <a:custGeom>
              <a:avLst/>
              <a:gdLst>
                <a:gd name="T0" fmla="*/ 652 w 652"/>
                <a:gd name="T1" fmla="*/ 0 h 652"/>
                <a:gd name="T2" fmla="*/ 652 w 652"/>
                <a:gd name="T3" fmla="*/ 85 h 652"/>
                <a:gd name="T4" fmla="*/ 567 w 652"/>
                <a:gd name="T5" fmla="*/ 142 h 652"/>
                <a:gd name="T6" fmla="*/ 510 w 652"/>
                <a:gd name="T7" fmla="*/ 369 h 652"/>
                <a:gd name="T8" fmla="*/ 567 w 652"/>
                <a:gd name="T9" fmla="*/ 454 h 652"/>
                <a:gd name="T10" fmla="*/ 510 w 652"/>
                <a:gd name="T11" fmla="*/ 539 h 652"/>
                <a:gd name="T12" fmla="*/ 539 w 652"/>
                <a:gd name="T13" fmla="*/ 624 h 652"/>
                <a:gd name="T14" fmla="*/ 170 w 652"/>
                <a:gd name="T15" fmla="*/ 652 h 652"/>
                <a:gd name="T16" fmla="*/ 170 w 652"/>
                <a:gd name="T17" fmla="*/ 596 h 652"/>
                <a:gd name="T18" fmla="*/ 28 w 652"/>
                <a:gd name="T19" fmla="*/ 511 h 652"/>
                <a:gd name="T20" fmla="*/ 85 w 652"/>
                <a:gd name="T21" fmla="*/ 340 h 652"/>
                <a:gd name="T22" fmla="*/ 0 w 652"/>
                <a:gd name="T23" fmla="*/ 284 h 652"/>
                <a:gd name="T24" fmla="*/ 28 w 652"/>
                <a:gd name="T25" fmla="*/ 85 h 652"/>
                <a:gd name="T26" fmla="*/ 369 w 652"/>
                <a:gd name="T27" fmla="*/ 85 h 652"/>
                <a:gd name="T28" fmla="*/ 510 w 652"/>
                <a:gd name="T29" fmla="*/ 0 h 652"/>
                <a:gd name="T30" fmla="*/ 652 w 652"/>
                <a:gd name="T3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2" h="652">
                  <a:moveTo>
                    <a:pt x="652" y="0"/>
                  </a:moveTo>
                  <a:lnTo>
                    <a:pt x="652" y="85"/>
                  </a:lnTo>
                  <a:lnTo>
                    <a:pt x="567" y="142"/>
                  </a:lnTo>
                  <a:lnTo>
                    <a:pt x="510" y="369"/>
                  </a:lnTo>
                  <a:lnTo>
                    <a:pt x="567" y="454"/>
                  </a:lnTo>
                  <a:lnTo>
                    <a:pt x="510" y="539"/>
                  </a:lnTo>
                  <a:lnTo>
                    <a:pt x="539" y="624"/>
                  </a:lnTo>
                  <a:lnTo>
                    <a:pt x="170" y="652"/>
                  </a:lnTo>
                  <a:lnTo>
                    <a:pt x="170" y="596"/>
                  </a:lnTo>
                  <a:lnTo>
                    <a:pt x="28" y="511"/>
                  </a:lnTo>
                  <a:lnTo>
                    <a:pt x="85" y="340"/>
                  </a:lnTo>
                  <a:lnTo>
                    <a:pt x="0" y="284"/>
                  </a:lnTo>
                  <a:lnTo>
                    <a:pt x="28" y="85"/>
                  </a:lnTo>
                  <a:lnTo>
                    <a:pt x="369" y="85"/>
                  </a:lnTo>
                  <a:lnTo>
                    <a:pt x="510" y="0"/>
                  </a:lnTo>
                  <a:lnTo>
                    <a:pt x="65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819589" y="2152848"/>
            <a:ext cx="11460298" cy="4690766"/>
            <a:chOff x="819589" y="2152848"/>
            <a:chExt cx="11460298" cy="4690766"/>
          </a:xfrm>
        </p:grpSpPr>
        <p:sp>
          <p:nvSpPr>
            <p:cNvPr id="38" name="正方形/長方形 37"/>
            <p:cNvSpPr/>
            <p:nvPr/>
          </p:nvSpPr>
          <p:spPr>
            <a:xfrm>
              <a:off x="8729882" y="362444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鳥取市</a:t>
              </a: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1979038" y="368867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米子市</a:t>
              </a: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5273534" y="399097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倉吉市</a:t>
              </a: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3374450" y="496690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江府町</a:t>
              </a: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2395538" y="58825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1030190" y="65358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日南町</a:t>
              </a: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2864645" y="42863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伯耆町</a:t>
              </a: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3467101" y="322409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大山町</a:t>
              </a: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1754407" y="461858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1936186" y="312680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日吉津村</a:t>
              </a: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5641401" y="283426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北栄町</a:t>
              </a: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4465638" y="316261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琴浦町</a:t>
              </a: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6670675" y="291631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湯梨浜町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6753006" y="418897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三朝町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10450513" y="40350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八頭町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10861956" y="21528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岩美町</a:t>
              </a: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819589" y="24416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境港市</a:t>
              </a:r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11537376" y="47509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若桜町</a:t>
              </a: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9872088" y="543738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智頭町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9400" y="1604963"/>
            <a:ext cx="12287250" cy="6030912"/>
            <a:chOff x="279400" y="1604963"/>
            <a:chExt cx="12287250" cy="6030912"/>
          </a:xfrm>
        </p:grpSpPr>
        <p:grpSp>
          <p:nvGrpSpPr>
            <p:cNvPr id="12214" name="Group 950"/>
            <p:cNvGrpSpPr>
              <a:grpSpLocks/>
            </p:cNvGrpSpPr>
            <p:nvPr/>
          </p:nvGrpSpPr>
          <p:grpSpPr bwMode="auto">
            <a:xfrm>
              <a:off x="279400" y="1604963"/>
              <a:ext cx="12287250" cy="6030912"/>
              <a:chOff x="176" y="1011"/>
              <a:chExt cx="7740" cy="3799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4713" y="1294"/>
                <a:ext cx="2750" cy="2070"/>
              </a:xfrm>
              <a:custGeom>
                <a:avLst/>
                <a:gdLst>
                  <a:gd name="T0" fmla="*/ 142 w 2750"/>
                  <a:gd name="T1" fmla="*/ 368 h 2069"/>
                  <a:gd name="T2" fmla="*/ 142 w 2750"/>
                  <a:gd name="T3" fmla="*/ 453 h 2069"/>
                  <a:gd name="T4" fmla="*/ 57 w 2750"/>
                  <a:gd name="T5" fmla="*/ 510 h 2069"/>
                  <a:gd name="T6" fmla="*/ 0 w 2750"/>
                  <a:gd name="T7" fmla="*/ 737 h 2069"/>
                  <a:gd name="T8" fmla="*/ 57 w 2750"/>
                  <a:gd name="T9" fmla="*/ 822 h 2069"/>
                  <a:gd name="T10" fmla="*/ 0 w 2750"/>
                  <a:gd name="T11" fmla="*/ 907 h 2069"/>
                  <a:gd name="T12" fmla="*/ 29 w 2750"/>
                  <a:gd name="T13" fmla="*/ 992 h 2069"/>
                  <a:gd name="T14" fmla="*/ 256 w 2750"/>
                  <a:gd name="T15" fmla="*/ 1049 h 2069"/>
                  <a:gd name="T16" fmla="*/ 284 w 2750"/>
                  <a:gd name="T17" fmla="*/ 1134 h 2069"/>
                  <a:gd name="T18" fmla="*/ 284 w 2750"/>
                  <a:gd name="T19" fmla="*/ 1247 h 2069"/>
                  <a:gd name="T20" fmla="*/ 511 w 2750"/>
                  <a:gd name="T21" fmla="*/ 1360 h 2069"/>
                  <a:gd name="T22" fmla="*/ 454 w 2750"/>
                  <a:gd name="T23" fmla="*/ 1446 h 2069"/>
                  <a:gd name="T24" fmla="*/ 397 w 2750"/>
                  <a:gd name="T25" fmla="*/ 1417 h 2069"/>
                  <a:gd name="T26" fmla="*/ 397 w 2750"/>
                  <a:gd name="T27" fmla="*/ 1559 h 2069"/>
                  <a:gd name="T28" fmla="*/ 369 w 2750"/>
                  <a:gd name="T29" fmla="*/ 1672 h 2069"/>
                  <a:gd name="T30" fmla="*/ 284 w 2750"/>
                  <a:gd name="T31" fmla="*/ 1729 h 2069"/>
                  <a:gd name="T32" fmla="*/ 397 w 2750"/>
                  <a:gd name="T33" fmla="*/ 1842 h 2069"/>
                  <a:gd name="T34" fmla="*/ 596 w 2750"/>
                  <a:gd name="T35" fmla="*/ 1899 h 2069"/>
                  <a:gd name="T36" fmla="*/ 652 w 2750"/>
                  <a:gd name="T37" fmla="*/ 1842 h 2069"/>
                  <a:gd name="T38" fmla="*/ 681 w 2750"/>
                  <a:gd name="T39" fmla="*/ 1899 h 2069"/>
                  <a:gd name="T40" fmla="*/ 823 w 2750"/>
                  <a:gd name="T41" fmla="*/ 1842 h 2069"/>
                  <a:gd name="T42" fmla="*/ 936 w 2750"/>
                  <a:gd name="T43" fmla="*/ 2012 h 2069"/>
                  <a:gd name="T44" fmla="*/ 1021 w 2750"/>
                  <a:gd name="T45" fmla="*/ 2012 h 2069"/>
                  <a:gd name="T46" fmla="*/ 1134 w 2750"/>
                  <a:gd name="T47" fmla="*/ 1984 h 2069"/>
                  <a:gd name="T48" fmla="*/ 1219 w 2750"/>
                  <a:gd name="T49" fmla="*/ 2069 h 2069"/>
                  <a:gd name="T50" fmla="*/ 1446 w 2750"/>
                  <a:gd name="T51" fmla="*/ 1984 h 2069"/>
                  <a:gd name="T52" fmla="*/ 1503 w 2750"/>
                  <a:gd name="T53" fmla="*/ 1871 h 2069"/>
                  <a:gd name="T54" fmla="*/ 1673 w 2750"/>
                  <a:gd name="T55" fmla="*/ 1927 h 2069"/>
                  <a:gd name="T56" fmla="*/ 1815 w 2750"/>
                  <a:gd name="T57" fmla="*/ 1814 h 2069"/>
                  <a:gd name="T58" fmla="*/ 1730 w 2750"/>
                  <a:gd name="T59" fmla="*/ 1757 h 2069"/>
                  <a:gd name="T60" fmla="*/ 1645 w 2750"/>
                  <a:gd name="T61" fmla="*/ 1616 h 2069"/>
                  <a:gd name="T62" fmla="*/ 1673 w 2750"/>
                  <a:gd name="T63" fmla="*/ 1474 h 2069"/>
                  <a:gd name="T64" fmla="*/ 1588 w 2750"/>
                  <a:gd name="T65" fmla="*/ 1360 h 2069"/>
                  <a:gd name="T66" fmla="*/ 1588 w 2750"/>
                  <a:gd name="T67" fmla="*/ 1247 h 2069"/>
                  <a:gd name="T68" fmla="*/ 1475 w 2750"/>
                  <a:gd name="T69" fmla="*/ 1105 h 2069"/>
                  <a:gd name="T70" fmla="*/ 1758 w 2750"/>
                  <a:gd name="T71" fmla="*/ 992 h 2069"/>
                  <a:gd name="T72" fmla="*/ 1871 w 2750"/>
                  <a:gd name="T73" fmla="*/ 850 h 2069"/>
                  <a:gd name="T74" fmla="*/ 1928 w 2750"/>
                  <a:gd name="T75" fmla="*/ 850 h 2069"/>
                  <a:gd name="T76" fmla="*/ 2183 w 2750"/>
                  <a:gd name="T77" fmla="*/ 992 h 2069"/>
                  <a:gd name="T78" fmla="*/ 2382 w 2750"/>
                  <a:gd name="T79" fmla="*/ 1020 h 2069"/>
                  <a:gd name="T80" fmla="*/ 2410 w 2750"/>
                  <a:gd name="T81" fmla="*/ 964 h 2069"/>
                  <a:gd name="T82" fmla="*/ 2524 w 2750"/>
                  <a:gd name="T83" fmla="*/ 935 h 2069"/>
                  <a:gd name="T84" fmla="*/ 2580 w 2750"/>
                  <a:gd name="T85" fmla="*/ 964 h 2069"/>
                  <a:gd name="T86" fmla="*/ 2750 w 2750"/>
                  <a:gd name="T87" fmla="*/ 879 h 2069"/>
                  <a:gd name="T88" fmla="*/ 2722 w 2750"/>
                  <a:gd name="T89" fmla="*/ 595 h 2069"/>
                  <a:gd name="T90" fmla="*/ 2552 w 2750"/>
                  <a:gd name="T91" fmla="*/ 623 h 2069"/>
                  <a:gd name="T92" fmla="*/ 2495 w 2750"/>
                  <a:gd name="T93" fmla="*/ 482 h 2069"/>
                  <a:gd name="T94" fmla="*/ 2353 w 2750"/>
                  <a:gd name="T95" fmla="*/ 538 h 2069"/>
                  <a:gd name="T96" fmla="*/ 2268 w 2750"/>
                  <a:gd name="T97" fmla="*/ 652 h 2069"/>
                  <a:gd name="T98" fmla="*/ 2098 w 2750"/>
                  <a:gd name="T99" fmla="*/ 652 h 2069"/>
                  <a:gd name="T100" fmla="*/ 2070 w 2750"/>
                  <a:gd name="T101" fmla="*/ 453 h 2069"/>
                  <a:gd name="T102" fmla="*/ 2098 w 2750"/>
                  <a:gd name="T103" fmla="*/ 368 h 2069"/>
                  <a:gd name="T104" fmla="*/ 2098 w 2750"/>
                  <a:gd name="T105" fmla="*/ 255 h 2069"/>
                  <a:gd name="T106" fmla="*/ 1985 w 2750"/>
                  <a:gd name="T107" fmla="*/ 255 h 2069"/>
                  <a:gd name="T108" fmla="*/ 1871 w 2750"/>
                  <a:gd name="T109" fmla="*/ 0 h 2069"/>
                  <a:gd name="T110" fmla="*/ 1815 w 2750"/>
                  <a:gd name="T111" fmla="*/ 28 h 2069"/>
                  <a:gd name="T112" fmla="*/ 1815 w 2750"/>
                  <a:gd name="T113" fmla="*/ 113 h 2069"/>
                  <a:gd name="T114" fmla="*/ 1049 w 2750"/>
                  <a:gd name="T115" fmla="*/ 312 h 2069"/>
                  <a:gd name="T116" fmla="*/ 426 w 2750"/>
                  <a:gd name="T117" fmla="*/ 368 h 2069"/>
                  <a:gd name="T118" fmla="*/ 341 w 2750"/>
                  <a:gd name="T119" fmla="*/ 226 h 2069"/>
                  <a:gd name="T120" fmla="*/ 284 w 2750"/>
                  <a:gd name="T121" fmla="*/ 340 h 2069"/>
                  <a:gd name="T122" fmla="*/ 142 w 2750"/>
                  <a:gd name="T123" fmla="*/ 368 h 2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50" h="2069">
                    <a:moveTo>
                      <a:pt x="142" y="368"/>
                    </a:moveTo>
                    <a:lnTo>
                      <a:pt x="142" y="453"/>
                    </a:lnTo>
                    <a:lnTo>
                      <a:pt x="57" y="510"/>
                    </a:lnTo>
                    <a:lnTo>
                      <a:pt x="0" y="737"/>
                    </a:lnTo>
                    <a:lnTo>
                      <a:pt x="57" y="822"/>
                    </a:lnTo>
                    <a:lnTo>
                      <a:pt x="0" y="907"/>
                    </a:lnTo>
                    <a:lnTo>
                      <a:pt x="29" y="992"/>
                    </a:lnTo>
                    <a:lnTo>
                      <a:pt x="256" y="1049"/>
                    </a:lnTo>
                    <a:lnTo>
                      <a:pt x="284" y="1134"/>
                    </a:lnTo>
                    <a:lnTo>
                      <a:pt x="284" y="1247"/>
                    </a:lnTo>
                    <a:lnTo>
                      <a:pt x="511" y="1360"/>
                    </a:lnTo>
                    <a:lnTo>
                      <a:pt x="454" y="1446"/>
                    </a:lnTo>
                    <a:lnTo>
                      <a:pt x="397" y="1417"/>
                    </a:lnTo>
                    <a:lnTo>
                      <a:pt x="397" y="1559"/>
                    </a:lnTo>
                    <a:lnTo>
                      <a:pt x="369" y="1672"/>
                    </a:lnTo>
                    <a:lnTo>
                      <a:pt x="284" y="1729"/>
                    </a:lnTo>
                    <a:lnTo>
                      <a:pt x="397" y="1842"/>
                    </a:lnTo>
                    <a:lnTo>
                      <a:pt x="596" y="1899"/>
                    </a:lnTo>
                    <a:lnTo>
                      <a:pt x="652" y="1842"/>
                    </a:lnTo>
                    <a:lnTo>
                      <a:pt x="681" y="1899"/>
                    </a:lnTo>
                    <a:lnTo>
                      <a:pt x="823" y="1842"/>
                    </a:lnTo>
                    <a:lnTo>
                      <a:pt x="936" y="2012"/>
                    </a:lnTo>
                    <a:lnTo>
                      <a:pt x="1021" y="2012"/>
                    </a:lnTo>
                    <a:lnTo>
                      <a:pt x="1134" y="1984"/>
                    </a:lnTo>
                    <a:lnTo>
                      <a:pt x="1219" y="2069"/>
                    </a:lnTo>
                    <a:lnTo>
                      <a:pt x="1446" y="1984"/>
                    </a:lnTo>
                    <a:lnTo>
                      <a:pt x="1503" y="1871"/>
                    </a:lnTo>
                    <a:lnTo>
                      <a:pt x="1673" y="1927"/>
                    </a:lnTo>
                    <a:lnTo>
                      <a:pt x="1815" y="1814"/>
                    </a:lnTo>
                    <a:lnTo>
                      <a:pt x="1730" y="1757"/>
                    </a:lnTo>
                    <a:lnTo>
                      <a:pt x="1645" y="1616"/>
                    </a:lnTo>
                    <a:lnTo>
                      <a:pt x="1673" y="1474"/>
                    </a:lnTo>
                    <a:lnTo>
                      <a:pt x="1588" y="1360"/>
                    </a:lnTo>
                    <a:lnTo>
                      <a:pt x="1588" y="1247"/>
                    </a:lnTo>
                    <a:lnTo>
                      <a:pt x="1475" y="1105"/>
                    </a:lnTo>
                    <a:lnTo>
                      <a:pt x="1758" y="992"/>
                    </a:lnTo>
                    <a:lnTo>
                      <a:pt x="1871" y="850"/>
                    </a:lnTo>
                    <a:lnTo>
                      <a:pt x="1928" y="850"/>
                    </a:lnTo>
                    <a:lnTo>
                      <a:pt x="2183" y="992"/>
                    </a:lnTo>
                    <a:lnTo>
                      <a:pt x="2382" y="1020"/>
                    </a:lnTo>
                    <a:lnTo>
                      <a:pt x="2410" y="964"/>
                    </a:lnTo>
                    <a:lnTo>
                      <a:pt x="2524" y="935"/>
                    </a:lnTo>
                    <a:lnTo>
                      <a:pt x="2580" y="964"/>
                    </a:lnTo>
                    <a:lnTo>
                      <a:pt x="2750" y="879"/>
                    </a:lnTo>
                    <a:lnTo>
                      <a:pt x="2722" y="595"/>
                    </a:lnTo>
                    <a:lnTo>
                      <a:pt x="2552" y="623"/>
                    </a:lnTo>
                    <a:lnTo>
                      <a:pt x="2495" y="482"/>
                    </a:lnTo>
                    <a:lnTo>
                      <a:pt x="2353" y="538"/>
                    </a:lnTo>
                    <a:lnTo>
                      <a:pt x="2268" y="652"/>
                    </a:lnTo>
                    <a:lnTo>
                      <a:pt x="2098" y="652"/>
                    </a:lnTo>
                    <a:lnTo>
                      <a:pt x="2070" y="453"/>
                    </a:lnTo>
                    <a:lnTo>
                      <a:pt x="2098" y="368"/>
                    </a:lnTo>
                    <a:lnTo>
                      <a:pt x="2098" y="255"/>
                    </a:lnTo>
                    <a:lnTo>
                      <a:pt x="1985" y="255"/>
                    </a:lnTo>
                    <a:lnTo>
                      <a:pt x="1871" y="0"/>
                    </a:lnTo>
                    <a:lnTo>
                      <a:pt x="1815" y="28"/>
                    </a:lnTo>
                    <a:lnTo>
                      <a:pt x="1815" y="113"/>
                    </a:lnTo>
                    <a:lnTo>
                      <a:pt x="1049" y="312"/>
                    </a:lnTo>
                    <a:lnTo>
                      <a:pt x="426" y="368"/>
                    </a:lnTo>
                    <a:lnTo>
                      <a:pt x="341" y="226"/>
                    </a:lnTo>
                    <a:lnTo>
                      <a:pt x="284" y="340"/>
                    </a:lnTo>
                    <a:lnTo>
                      <a:pt x="142" y="36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5733" y="3081"/>
                <a:ext cx="1446" cy="1020"/>
              </a:xfrm>
              <a:custGeom>
                <a:avLst/>
                <a:gdLst>
                  <a:gd name="T0" fmla="*/ 0 w 1446"/>
                  <a:gd name="T1" fmla="*/ 226 h 1020"/>
                  <a:gd name="T2" fmla="*/ 113 w 1446"/>
                  <a:gd name="T3" fmla="*/ 198 h 1020"/>
                  <a:gd name="T4" fmla="*/ 198 w 1446"/>
                  <a:gd name="T5" fmla="*/ 283 h 1020"/>
                  <a:gd name="T6" fmla="*/ 425 w 1446"/>
                  <a:gd name="T7" fmla="*/ 198 h 1020"/>
                  <a:gd name="T8" fmla="*/ 482 w 1446"/>
                  <a:gd name="T9" fmla="*/ 85 h 1020"/>
                  <a:gd name="T10" fmla="*/ 652 w 1446"/>
                  <a:gd name="T11" fmla="*/ 141 h 1020"/>
                  <a:gd name="T12" fmla="*/ 794 w 1446"/>
                  <a:gd name="T13" fmla="*/ 28 h 1020"/>
                  <a:gd name="T14" fmla="*/ 907 w 1446"/>
                  <a:gd name="T15" fmla="*/ 85 h 1020"/>
                  <a:gd name="T16" fmla="*/ 936 w 1446"/>
                  <a:gd name="T17" fmla="*/ 0 h 1020"/>
                  <a:gd name="T18" fmla="*/ 1247 w 1446"/>
                  <a:gd name="T19" fmla="*/ 56 h 1020"/>
                  <a:gd name="T20" fmla="*/ 1446 w 1446"/>
                  <a:gd name="T21" fmla="*/ 170 h 1020"/>
                  <a:gd name="T22" fmla="*/ 1446 w 1446"/>
                  <a:gd name="T23" fmla="*/ 368 h 1020"/>
                  <a:gd name="T24" fmla="*/ 1417 w 1446"/>
                  <a:gd name="T25" fmla="*/ 453 h 1020"/>
                  <a:gd name="T26" fmla="*/ 1361 w 1446"/>
                  <a:gd name="T27" fmla="*/ 482 h 1020"/>
                  <a:gd name="T28" fmla="*/ 1304 w 1446"/>
                  <a:gd name="T29" fmla="*/ 595 h 1020"/>
                  <a:gd name="T30" fmla="*/ 1162 w 1446"/>
                  <a:gd name="T31" fmla="*/ 623 h 1020"/>
                  <a:gd name="T32" fmla="*/ 1106 w 1446"/>
                  <a:gd name="T33" fmla="*/ 765 h 1020"/>
                  <a:gd name="T34" fmla="*/ 822 w 1446"/>
                  <a:gd name="T35" fmla="*/ 793 h 1020"/>
                  <a:gd name="T36" fmla="*/ 737 w 1446"/>
                  <a:gd name="T37" fmla="*/ 708 h 1020"/>
                  <a:gd name="T38" fmla="*/ 680 w 1446"/>
                  <a:gd name="T39" fmla="*/ 708 h 1020"/>
                  <a:gd name="T40" fmla="*/ 624 w 1446"/>
                  <a:gd name="T41" fmla="*/ 822 h 1020"/>
                  <a:gd name="T42" fmla="*/ 397 w 1446"/>
                  <a:gd name="T43" fmla="*/ 850 h 1020"/>
                  <a:gd name="T44" fmla="*/ 340 w 1446"/>
                  <a:gd name="T45" fmla="*/ 992 h 1020"/>
                  <a:gd name="T46" fmla="*/ 227 w 1446"/>
                  <a:gd name="T47" fmla="*/ 1020 h 1020"/>
                  <a:gd name="T48" fmla="*/ 142 w 1446"/>
                  <a:gd name="T49" fmla="*/ 822 h 1020"/>
                  <a:gd name="T50" fmla="*/ 170 w 1446"/>
                  <a:gd name="T51" fmla="*/ 680 h 1020"/>
                  <a:gd name="T52" fmla="*/ 142 w 1446"/>
                  <a:gd name="T53" fmla="*/ 567 h 1020"/>
                  <a:gd name="T54" fmla="*/ 85 w 1446"/>
                  <a:gd name="T55" fmla="*/ 567 h 1020"/>
                  <a:gd name="T56" fmla="*/ 28 w 1446"/>
                  <a:gd name="T57" fmla="*/ 510 h 1020"/>
                  <a:gd name="T58" fmla="*/ 57 w 1446"/>
                  <a:gd name="T59" fmla="*/ 368 h 1020"/>
                  <a:gd name="T60" fmla="*/ 0 w 1446"/>
                  <a:gd name="T61" fmla="*/ 226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46" h="1020">
                    <a:moveTo>
                      <a:pt x="0" y="226"/>
                    </a:moveTo>
                    <a:lnTo>
                      <a:pt x="113" y="198"/>
                    </a:lnTo>
                    <a:lnTo>
                      <a:pt x="198" y="283"/>
                    </a:lnTo>
                    <a:lnTo>
                      <a:pt x="425" y="198"/>
                    </a:lnTo>
                    <a:lnTo>
                      <a:pt x="482" y="85"/>
                    </a:lnTo>
                    <a:lnTo>
                      <a:pt x="652" y="141"/>
                    </a:lnTo>
                    <a:lnTo>
                      <a:pt x="794" y="28"/>
                    </a:lnTo>
                    <a:lnTo>
                      <a:pt x="907" y="85"/>
                    </a:lnTo>
                    <a:lnTo>
                      <a:pt x="936" y="0"/>
                    </a:lnTo>
                    <a:lnTo>
                      <a:pt x="1247" y="56"/>
                    </a:lnTo>
                    <a:lnTo>
                      <a:pt x="1446" y="170"/>
                    </a:lnTo>
                    <a:lnTo>
                      <a:pt x="1446" y="368"/>
                    </a:lnTo>
                    <a:lnTo>
                      <a:pt x="1417" y="453"/>
                    </a:lnTo>
                    <a:lnTo>
                      <a:pt x="1361" y="482"/>
                    </a:lnTo>
                    <a:lnTo>
                      <a:pt x="1304" y="595"/>
                    </a:lnTo>
                    <a:lnTo>
                      <a:pt x="1162" y="623"/>
                    </a:lnTo>
                    <a:lnTo>
                      <a:pt x="1106" y="765"/>
                    </a:lnTo>
                    <a:lnTo>
                      <a:pt x="822" y="793"/>
                    </a:lnTo>
                    <a:lnTo>
                      <a:pt x="737" y="708"/>
                    </a:lnTo>
                    <a:lnTo>
                      <a:pt x="680" y="708"/>
                    </a:lnTo>
                    <a:lnTo>
                      <a:pt x="624" y="822"/>
                    </a:lnTo>
                    <a:lnTo>
                      <a:pt x="397" y="850"/>
                    </a:lnTo>
                    <a:lnTo>
                      <a:pt x="340" y="992"/>
                    </a:lnTo>
                    <a:lnTo>
                      <a:pt x="227" y="1020"/>
                    </a:lnTo>
                    <a:lnTo>
                      <a:pt x="142" y="822"/>
                    </a:lnTo>
                    <a:lnTo>
                      <a:pt x="170" y="680"/>
                    </a:lnTo>
                    <a:lnTo>
                      <a:pt x="142" y="567"/>
                    </a:lnTo>
                    <a:lnTo>
                      <a:pt x="85" y="567"/>
                    </a:lnTo>
                    <a:lnTo>
                      <a:pt x="28" y="510"/>
                    </a:lnTo>
                    <a:lnTo>
                      <a:pt x="57" y="368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6187" y="2145"/>
                <a:ext cx="1332" cy="1021"/>
              </a:xfrm>
              <a:custGeom>
                <a:avLst/>
                <a:gdLst>
                  <a:gd name="T0" fmla="*/ 1275 w 1332"/>
                  <a:gd name="T1" fmla="*/ 29 h 1021"/>
                  <a:gd name="T2" fmla="*/ 1105 w 1332"/>
                  <a:gd name="T3" fmla="*/ 114 h 1021"/>
                  <a:gd name="T4" fmla="*/ 1049 w 1332"/>
                  <a:gd name="T5" fmla="*/ 85 h 1021"/>
                  <a:gd name="T6" fmla="*/ 935 w 1332"/>
                  <a:gd name="T7" fmla="*/ 114 h 1021"/>
                  <a:gd name="T8" fmla="*/ 907 w 1332"/>
                  <a:gd name="T9" fmla="*/ 170 h 1021"/>
                  <a:gd name="T10" fmla="*/ 680 w 1332"/>
                  <a:gd name="T11" fmla="*/ 142 h 1021"/>
                  <a:gd name="T12" fmla="*/ 453 w 1332"/>
                  <a:gd name="T13" fmla="*/ 0 h 1021"/>
                  <a:gd name="T14" fmla="*/ 396 w 1332"/>
                  <a:gd name="T15" fmla="*/ 0 h 1021"/>
                  <a:gd name="T16" fmla="*/ 283 w 1332"/>
                  <a:gd name="T17" fmla="*/ 142 h 1021"/>
                  <a:gd name="T18" fmla="*/ 0 w 1332"/>
                  <a:gd name="T19" fmla="*/ 255 h 1021"/>
                  <a:gd name="T20" fmla="*/ 113 w 1332"/>
                  <a:gd name="T21" fmla="*/ 397 h 1021"/>
                  <a:gd name="T22" fmla="*/ 113 w 1332"/>
                  <a:gd name="T23" fmla="*/ 510 h 1021"/>
                  <a:gd name="T24" fmla="*/ 198 w 1332"/>
                  <a:gd name="T25" fmla="*/ 624 h 1021"/>
                  <a:gd name="T26" fmla="*/ 170 w 1332"/>
                  <a:gd name="T27" fmla="*/ 766 h 1021"/>
                  <a:gd name="T28" fmla="*/ 283 w 1332"/>
                  <a:gd name="T29" fmla="*/ 936 h 1021"/>
                  <a:gd name="T30" fmla="*/ 340 w 1332"/>
                  <a:gd name="T31" fmla="*/ 964 h 1021"/>
                  <a:gd name="T32" fmla="*/ 453 w 1332"/>
                  <a:gd name="T33" fmla="*/ 1021 h 1021"/>
                  <a:gd name="T34" fmla="*/ 482 w 1332"/>
                  <a:gd name="T35" fmla="*/ 936 h 1021"/>
                  <a:gd name="T36" fmla="*/ 793 w 1332"/>
                  <a:gd name="T37" fmla="*/ 992 h 1021"/>
                  <a:gd name="T38" fmla="*/ 822 w 1332"/>
                  <a:gd name="T39" fmla="*/ 794 h 1021"/>
                  <a:gd name="T40" fmla="*/ 935 w 1332"/>
                  <a:gd name="T41" fmla="*/ 709 h 1021"/>
                  <a:gd name="T42" fmla="*/ 935 w 1332"/>
                  <a:gd name="T43" fmla="*/ 596 h 1021"/>
                  <a:gd name="T44" fmla="*/ 1020 w 1332"/>
                  <a:gd name="T45" fmla="*/ 652 h 1021"/>
                  <a:gd name="T46" fmla="*/ 1020 w 1332"/>
                  <a:gd name="T47" fmla="*/ 454 h 1021"/>
                  <a:gd name="T48" fmla="*/ 1219 w 1332"/>
                  <a:gd name="T49" fmla="*/ 397 h 1021"/>
                  <a:gd name="T50" fmla="*/ 1304 w 1332"/>
                  <a:gd name="T51" fmla="*/ 255 h 1021"/>
                  <a:gd name="T52" fmla="*/ 1332 w 1332"/>
                  <a:gd name="T53" fmla="*/ 142 h 1021"/>
                  <a:gd name="T54" fmla="*/ 1275 w 1332"/>
                  <a:gd name="T55" fmla="*/ 29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32" h="1021">
                    <a:moveTo>
                      <a:pt x="1275" y="29"/>
                    </a:moveTo>
                    <a:lnTo>
                      <a:pt x="1105" y="114"/>
                    </a:lnTo>
                    <a:lnTo>
                      <a:pt x="1049" y="85"/>
                    </a:lnTo>
                    <a:lnTo>
                      <a:pt x="935" y="114"/>
                    </a:lnTo>
                    <a:lnTo>
                      <a:pt x="907" y="170"/>
                    </a:lnTo>
                    <a:lnTo>
                      <a:pt x="680" y="142"/>
                    </a:lnTo>
                    <a:lnTo>
                      <a:pt x="453" y="0"/>
                    </a:lnTo>
                    <a:lnTo>
                      <a:pt x="396" y="0"/>
                    </a:lnTo>
                    <a:lnTo>
                      <a:pt x="283" y="142"/>
                    </a:lnTo>
                    <a:lnTo>
                      <a:pt x="0" y="255"/>
                    </a:lnTo>
                    <a:lnTo>
                      <a:pt x="113" y="397"/>
                    </a:lnTo>
                    <a:lnTo>
                      <a:pt x="113" y="510"/>
                    </a:lnTo>
                    <a:lnTo>
                      <a:pt x="198" y="624"/>
                    </a:lnTo>
                    <a:lnTo>
                      <a:pt x="170" y="766"/>
                    </a:lnTo>
                    <a:lnTo>
                      <a:pt x="283" y="936"/>
                    </a:lnTo>
                    <a:lnTo>
                      <a:pt x="340" y="964"/>
                    </a:lnTo>
                    <a:lnTo>
                      <a:pt x="453" y="1021"/>
                    </a:lnTo>
                    <a:lnTo>
                      <a:pt x="482" y="936"/>
                    </a:lnTo>
                    <a:lnTo>
                      <a:pt x="793" y="992"/>
                    </a:lnTo>
                    <a:lnTo>
                      <a:pt x="822" y="794"/>
                    </a:lnTo>
                    <a:lnTo>
                      <a:pt x="935" y="709"/>
                    </a:lnTo>
                    <a:lnTo>
                      <a:pt x="935" y="596"/>
                    </a:lnTo>
                    <a:lnTo>
                      <a:pt x="1020" y="652"/>
                    </a:lnTo>
                    <a:lnTo>
                      <a:pt x="1020" y="454"/>
                    </a:lnTo>
                    <a:lnTo>
                      <a:pt x="1219" y="397"/>
                    </a:lnTo>
                    <a:lnTo>
                      <a:pt x="1304" y="255"/>
                    </a:lnTo>
                    <a:lnTo>
                      <a:pt x="1332" y="142"/>
                    </a:lnTo>
                    <a:lnTo>
                      <a:pt x="1275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6980" y="2174"/>
                <a:ext cx="936" cy="1445"/>
              </a:xfrm>
              <a:custGeom>
                <a:avLst/>
                <a:gdLst>
                  <a:gd name="T0" fmla="*/ 482 w 936"/>
                  <a:gd name="T1" fmla="*/ 0 h 1445"/>
                  <a:gd name="T2" fmla="*/ 539 w 936"/>
                  <a:gd name="T3" fmla="*/ 113 h 1445"/>
                  <a:gd name="T4" fmla="*/ 511 w 936"/>
                  <a:gd name="T5" fmla="*/ 226 h 1445"/>
                  <a:gd name="T6" fmla="*/ 426 w 936"/>
                  <a:gd name="T7" fmla="*/ 368 h 1445"/>
                  <a:gd name="T8" fmla="*/ 227 w 936"/>
                  <a:gd name="T9" fmla="*/ 425 h 1445"/>
                  <a:gd name="T10" fmla="*/ 227 w 936"/>
                  <a:gd name="T11" fmla="*/ 623 h 1445"/>
                  <a:gd name="T12" fmla="*/ 142 w 936"/>
                  <a:gd name="T13" fmla="*/ 567 h 1445"/>
                  <a:gd name="T14" fmla="*/ 142 w 936"/>
                  <a:gd name="T15" fmla="*/ 680 h 1445"/>
                  <a:gd name="T16" fmla="*/ 29 w 936"/>
                  <a:gd name="T17" fmla="*/ 765 h 1445"/>
                  <a:gd name="T18" fmla="*/ 0 w 936"/>
                  <a:gd name="T19" fmla="*/ 963 h 1445"/>
                  <a:gd name="T20" fmla="*/ 199 w 936"/>
                  <a:gd name="T21" fmla="*/ 1077 h 1445"/>
                  <a:gd name="T22" fmla="*/ 199 w 936"/>
                  <a:gd name="T23" fmla="*/ 1275 h 1445"/>
                  <a:gd name="T24" fmla="*/ 170 w 936"/>
                  <a:gd name="T25" fmla="*/ 1360 h 1445"/>
                  <a:gd name="T26" fmla="*/ 227 w 936"/>
                  <a:gd name="T27" fmla="*/ 1332 h 1445"/>
                  <a:gd name="T28" fmla="*/ 397 w 936"/>
                  <a:gd name="T29" fmla="*/ 1445 h 1445"/>
                  <a:gd name="T30" fmla="*/ 482 w 936"/>
                  <a:gd name="T31" fmla="*/ 1445 h 1445"/>
                  <a:gd name="T32" fmla="*/ 596 w 936"/>
                  <a:gd name="T33" fmla="*/ 1417 h 1445"/>
                  <a:gd name="T34" fmla="*/ 936 w 936"/>
                  <a:gd name="T35" fmla="*/ 1162 h 1445"/>
                  <a:gd name="T36" fmla="*/ 879 w 936"/>
                  <a:gd name="T37" fmla="*/ 1048 h 1445"/>
                  <a:gd name="T38" fmla="*/ 908 w 936"/>
                  <a:gd name="T39" fmla="*/ 935 h 1445"/>
                  <a:gd name="T40" fmla="*/ 851 w 936"/>
                  <a:gd name="T41" fmla="*/ 850 h 1445"/>
                  <a:gd name="T42" fmla="*/ 908 w 936"/>
                  <a:gd name="T43" fmla="*/ 595 h 1445"/>
                  <a:gd name="T44" fmla="*/ 681 w 936"/>
                  <a:gd name="T45" fmla="*/ 453 h 1445"/>
                  <a:gd name="T46" fmla="*/ 709 w 936"/>
                  <a:gd name="T47" fmla="*/ 113 h 1445"/>
                  <a:gd name="T48" fmla="*/ 482 w 936"/>
                  <a:gd name="T49" fmla="*/ 0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36" h="1445">
                    <a:moveTo>
                      <a:pt x="482" y="0"/>
                    </a:moveTo>
                    <a:lnTo>
                      <a:pt x="539" y="113"/>
                    </a:lnTo>
                    <a:lnTo>
                      <a:pt x="511" y="226"/>
                    </a:lnTo>
                    <a:lnTo>
                      <a:pt x="426" y="368"/>
                    </a:lnTo>
                    <a:lnTo>
                      <a:pt x="227" y="425"/>
                    </a:lnTo>
                    <a:lnTo>
                      <a:pt x="227" y="623"/>
                    </a:lnTo>
                    <a:lnTo>
                      <a:pt x="142" y="567"/>
                    </a:lnTo>
                    <a:lnTo>
                      <a:pt x="142" y="680"/>
                    </a:lnTo>
                    <a:lnTo>
                      <a:pt x="29" y="765"/>
                    </a:lnTo>
                    <a:lnTo>
                      <a:pt x="0" y="963"/>
                    </a:lnTo>
                    <a:lnTo>
                      <a:pt x="199" y="1077"/>
                    </a:lnTo>
                    <a:lnTo>
                      <a:pt x="199" y="1275"/>
                    </a:lnTo>
                    <a:lnTo>
                      <a:pt x="170" y="1360"/>
                    </a:lnTo>
                    <a:lnTo>
                      <a:pt x="227" y="1332"/>
                    </a:lnTo>
                    <a:lnTo>
                      <a:pt x="397" y="1445"/>
                    </a:lnTo>
                    <a:lnTo>
                      <a:pt x="482" y="1445"/>
                    </a:lnTo>
                    <a:lnTo>
                      <a:pt x="596" y="1417"/>
                    </a:lnTo>
                    <a:lnTo>
                      <a:pt x="936" y="1162"/>
                    </a:lnTo>
                    <a:lnTo>
                      <a:pt x="879" y="1048"/>
                    </a:lnTo>
                    <a:lnTo>
                      <a:pt x="908" y="935"/>
                    </a:lnTo>
                    <a:lnTo>
                      <a:pt x="851" y="850"/>
                    </a:lnTo>
                    <a:lnTo>
                      <a:pt x="908" y="595"/>
                    </a:lnTo>
                    <a:lnTo>
                      <a:pt x="681" y="453"/>
                    </a:lnTo>
                    <a:lnTo>
                      <a:pt x="709" y="113"/>
                    </a:lnTo>
                    <a:lnTo>
                      <a:pt x="48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6583" y="1011"/>
                <a:ext cx="851" cy="936"/>
              </a:xfrm>
              <a:custGeom>
                <a:avLst/>
                <a:gdLst>
                  <a:gd name="T0" fmla="*/ 0 w 851"/>
                  <a:gd name="T1" fmla="*/ 284 h 936"/>
                  <a:gd name="T2" fmla="*/ 114 w 851"/>
                  <a:gd name="T3" fmla="*/ 539 h 936"/>
                  <a:gd name="T4" fmla="*/ 227 w 851"/>
                  <a:gd name="T5" fmla="*/ 539 h 936"/>
                  <a:gd name="T6" fmla="*/ 227 w 851"/>
                  <a:gd name="T7" fmla="*/ 652 h 936"/>
                  <a:gd name="T8" fmla="*/ 199 w 851"/>
                  <a:gd name="T9" fmla="*/ 737 h 936"/>
                  <a:gd name="T10" fmla="*/ 227 w 851"/>
                  <a:gd name="T11" fmla="*/ 936 h 936"/>
                  <a:gd name="T12" fmla="*/ 397 w 851"/>
                  <a:gd name="T13" fmla="*/ 936 h 936"/>
                  <a:gd name="T14" fmla="*/ 482 w 851"/>
                  <a:gd name="T15" fmla="*/ 822 h 936"/>
                  <a:gd name="T16" fmla="*/ 624 w 851"/>
                  <a:gd name="T17" fmla="*/ 766 h 936"/>
                  <a:gd name="T18" fmla="*/ 681 w 851"/>
                  <a:gd name="T19" fmla="*/ 907 h 936"/>
                  <a:gd name="T20" fmla="*/ 851 w 851"/>
                  <a:gd name="T21" fmla="*/ 879 h 936"/>
                  <a:gd name="T22" fmla="*/ 823 w 851"/>
                  <a:gd name="T23" fmla="*/ 709 h 936"/>
                  <a:gd name="T24" fmla="*/ 709 w 851"/>
                  <a:gd name="T25" fmla="*/ 624 h 936"/>
                  <a:gd name="T26" fmla="*/ 794 w 851"/>
                  <a:gd name="T27" fmla="*/ 369 h 936"/>
                  <a:gd name="T28" fmla="*/ 709 w 851"/>
                  <a:gd name="T29" fmla="*/ 340 h 936"/>
                  <a:gd name="T30" fmla="*/ 709 w 851"/>
                  <a:gd name="T31" fmla="*/ 199 h 936"/>
                  <a:gd name="T32" fmla="*/ 511 w 851"/>
                  <a:gd name="T33" fmla="*/ 0 h 936"/>
                  <a:gd name="T34" fmla="*/ 454 w 851"/>
                  <a:gd name="T35" fmla="*/ 85 h 936"/>
                  <a:gd name="T36" fmla="*/ 341 w 851"/>
                  <a:gd name="T37" fmla="*/ 29 h 936"/>
                  <a:gd name="T38" fmla="*/ 284 w 851"/>
                  <a:gd name="T39" fmla="*/ 142 h 936"/>
                  <a:gd name="T40" fmla="*/ 171 w 851"/>
                  <a:gd name="T41" fmla="*/ 170 h 936"/>
                  <a:gd name="T42" fmla="*/ 29 w 851"/>
                  <a:gd name="T43" fmla="*/ 170 h 936"/>
                  <a:gd name="T44" fmla="*/ 57 w 851"/>
                  <a:gd name="T45" fmla="*/ 255 h 936"/>
                  <a:gd name="T46" fmla="*/ 0 w 851"/>
                  <a:gd name="T47" fmla="*/ 284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51" h="936">
                    <a:moveTo>
                      <a:pt x="0" y="284"/>
                    </a:moveTo>
                    <a:lnTo>
                      <a:pt x="114" y="539"/>
                    </a:lnTo>
                    <a:lnTo>
                      <a:pt x="227" y="539"/>
                    </a:lnTo>
                    <a:lnTo>
                      <a:pt x="227" y="652"/>
                    </a:lnTo>
                    <a:lnTo>
                      <a:pt x="199" y="737"/>
                    </a:lnTo>
                    <a:lnTo>
                      <a:pt x="227" y="936"/>
                    </a:lnTo>
                    <a:lnTo>
                      <a:pt x="397" y="936"/>
                    </a:lnTo>
                    <a:lnTo>
                      <a:pt x="482" y="822"/>
                    </a:lnTo>
                    <a:lnTo>
                      <a:pt x="624" y="766"/>
                    </a:lnTo>
                    <a:lnTo>
                      <a:pt x="681" y="907"/>
                    </a:lnTo>
                    <a:lnTo>
                      <a:pt x="851" y="879"/>
                    </a:lnTo>
                    <a:lnTo>
                      <a:pt x="823" y="709"/>
                    </a:lnTo>
                    <a:lnTo>
                      <a:pt x="709" y="624"/>
                    </a:lnTo>
                    <a:lnTo>
                      <a:pt x="794" y="369"/>
                    </a:lnTo>
                    <a:lnTo>
                      <a:pt x="709" y="340"/>
                    </a:lnTo>
                    <a:lnTo>
                      <a:pt x="709" y="199"/>
                    </a:lnTo>
                    <a:lnTo>
                      <a:pt x="511" y="0"/>
                    </a:lnTo>
                    <a:lnTo>
                      <a:pt x="454" y="85"/>
                    </a:lnTo>
                    <a:lnTo>
                      <a:pt x="341" y="29"/>
                    </a:lnTo>
                    <a:lnTo>
                      <a:pt x="284" y="142"/>
                    </a:lnTo>
                    <a:lnTo>
                      <a:pt x="171" y="170"/>
                    </a:lnTo>
                    <a:lnTo>
                      <a:pt x="29" y="170"/>
                    </a:lnTo>
                    <a:lnTo>
                      <a:pt x="57" y="255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3663" y="2287"/>
                <a:ext cx="1560" cy="1276"/>
              </a:xfrm>
              <a:custGeom>
                <a:avLst/>
                <a:gdLst>
                  <a:gd name="T0" fmla="*/ 1446 w 1560"/>
                  <a:gd name="T1" fmla="*/ 567 h 1276"/>
                  <a:gd name="T2" fmla="*/ 1446 w 1560"/>
                  <a:gd name="T3" fmla="*/ 425 h 1276"/>
                  <a:gd name="T4" fmla="*/ 1503 w 1560"/>
                  <a:gd name="T5" fmla="*/ 454 h 1276"/>
                  <a:gd name="T6" fmla="*/ 1560 w 1560"/>
                  <a:gd name="T7" fmla="*/ 368 h 1276"/>
                  <a:gd name="T8" fmla="*/ 1333 w 1560"/>
                  <a:gd name="T9" fmla="*/ 255 h 1276"/>
                  <a:gd name="T10" fmla="*/ 1333 w 1560"/>
                  <a:gd name="T11" fmla="*/ 142 h 1276"/>
                  <a:gd name="T12" fmla="*/ 1305 w 1560"/>
                  <a:gd name="T13" fmla="*/ 57 h 1276"/>
                  <a:gd name="T14" fmla="*/ 1078 w 1560"/>
                  <a:gd name="T15" fmla="*/ 0 h 1276"/>
                  <a:gd name="T16" fmla="*/ 709 w 1560"/>
                  <a:gd name="T17" fmla="*/ 28 h 1276"/>
                  <a:gd name="T18" fmla="*/ 511 w 1560"/>
                  <a:gd name="T19" fmla="*/ 170 h 1276"/>
                  <a:gd name="T20" fmla="*/ 397 w 1560"/>
                  <a:gd name="T21" fmla="*/ 510 h 1276"/>
                  <a:gd name="T22" fmla="*/ 199 w 1560"/>
                  <a:gd name="T23" fmla="*/ 652 h 1276"/>
                  <a:gd name="T24" fmla="*/ 0 w 1560"/>
                  <a:gd name="T25" fmla="*/ 850 h 1276"/>
                  <a:gd name="T26" fmla="*/ 114 w 1560"/>
                  <a:gd name="T27" fmla="*/ 907 h 1276"/>
                  <a:gd name="T28" fmla="*/ 256 w 1560"/>
                  <a:gd name="T29" fmla="*/ 935 h 1276"/>
                  <a:gd name="T30" fmla="*/ 341 w 1560"/>
                  <a:gd name="T31" fmla="*/ 1219 h 1276"/>
                  <a:gd name="T32" fmla="*/ 454 w 1560"/>
                  <a:gd name="T33" fmla="*/ 1276 h 1276"/>
                  <a:gd name="T34" fmla="*/ 624 w 1560"/>
                  <a:gd name="T35" fmla="*/ 1106 h 1276"/>
                  <a:gd name="T36" fmla="*/ 624 w 1560"/>
                  <a:gd name="T37" fmla="*/ 935 h 1276"/>
                  <a:gd name="T38" fmla="*/ 993 w 1560"/>
                  <a:gd name="T39" fmla="*/ 822 h 1276"/>
                  <a:gd name="T40" fmla="*/ 993 w 1560"/>
                  <a:gd name="T41" fmla="*/ 765 h 1276"/>
                  <a:gd name="T42" fmla="*/ 936 w 1560"/>
                  <a:gd name="T43" fmla="*/ 709 h 1276"/>
                  <a:gd name="T44" fmla="*/ 1078 w 1560"/>
                  <a:gd name="T45" fmla="*/ 652 h 1276"/>
                  <a:gd name="T46" fmla="*/ 1163 w 1560"/>
                  <a:gd name="T47" fmla="*/ 567 h 1276"/>
                  <a:gd name="T48" fmla="*/ 1276 w 1560"/>
                  <a:gd name="T49" fmla="*/ 624 h 1276"/>
                  <a:gd name="T50" fmla="*/ 1361 w 1560"/>
                  <a:gd name="T51" fmla="*/ 539 h 1276"/>
                  <a:gd name="T52" fmla="*/ 1446 w 1560"/>
                  <a:gd name="T53" fmla="*/ 567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60" h="1276">
                    <a:moveTo>
                      <a:pt x="1446" y="567"/>
                    </a:moveTo>
                    <a:lnTo>
                      <a:pt x="1446" y="425"/>
                    </a:lnTo>
                    <a:lnTo>
                      <a:pt x="1503" y="454"/>
                    </a:lnTo>
                    <a:lnTo>
                      <a:pt x="1560" y="368"/>
                    </a:lnTo>
                    <a:lnTo>
                      <a:pt x="1333" y="255"/>
                    </a:lnTo>
                    <a:lnTo>
                      <a:pt x="1333" y="142"/>
                    </a:lnTo>
                    <a:lnTo>
                      <a:pt x="1305" y="57"/>
                    </a:lnTo>
                    <a:lnTo>
                      <a:pt x="1078" y="0"/>
                    </a:lnTo>
                    <a:lnTo>
                      <a:pt x="709" y="28"/>
                    </a:lnTo>
                    <a:lnTo>
                      <a:pt x="511" y="170"/>
                    </a:lnTo>
                    <a:lnTo>
                      <a:pt x="397" y="510"/>
                    </a:lnTo>
                    <a:lnTo>
                      <a:pt x="199" y="652"/>
                    </a:lnTo>
                    <a:lnTo>
                      <a:pt x="0" y="850"/>
                    </a:lnTo>
                    <a:lnTo>
                      <a:pt x="114" y="907"/>
                    </a:lnTo>
                    <a:lnTo>
                      <a:pt x="256" y="935"/>
                    </a:lnTo>
                    <a:lnTo>
                      <a:pt x="341" y="1219"/>
                    </a:lnTo>
                    <a:lnTo>
                      <a:pt x="454" y="1276"/>
                    </a:lnTo>
                    <a:lnTo>
                      <a:pt x="624" y="1106"/>
                    </a:lnTo>
                    <a:lnTo>
                      <a:pt x="624" y="935"/>
                    </a:lnTo>
                    <a:lnTo>
                      <a:pt x="993" y="822"/>
                    </a:lnTo>
                    <a:lnTo>
                      <a:pt x="993" y="765"/>
                    </a:lnTo>
                    <a:lnTo>
                      <a:pt x="936" y="709"/>
                    </a:lnTo>
                    <a:lnTo>
                      <a:pt x="1078" y="652"/>
                    </a:lnTo>
                    <a:lnTo>
                      <a:pt x="1163" y="567"/>
                    </a:lnTo>
                    <a:lnTo>
                      <a:pt x="1276" y="624"/>
                    </a:lnTo>
                    <a:lnTo>
                      <a:pt x="1361" y="539"/>
                    </a:lnTo>
                    <a:lnTo>
                      <a:pt x="1446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176" y="3364"/>
                <a:ext cx="1616" cy="1446"/>
              </a:xfrm>
              <a:custGeom>
                <a:avLst/>
                <a:gdLst>
                  <a:gd name="T0" fmla="*/ 1503 w 1616"/>
                  <a:gd name="T1" fmla="*/ 652 h 1446"/>
                  <a:gd name="T2" fmla="*/ 1361 w 1616"/>
                  <a:gd name="T3" fmla="*/ 652 h 1446"/>
                  <a:gd name="T4" fmla="*/ 1305 w 1616"/>
                  <a:gd name="T5" fmla="*/ 794 h 1446"/>
                  <a:gd name="T6" fmla="*/ 1276 w 1616"/>
                  <a:gd name="T7" fmla="*/ 709 h 1446"/>
                  <a:gd name="T8" fmla="*/ 1191 w 1616"/>
                  <a:gd name="T9" fmla="*/ 737 h 1446"/>
                  <a:gd name="T10" fmla="*/ 1134 w 1616"/>
                  <a:gd name="T11" fmla="*/ 681 h 1446"/>
                  <a:gd name="T12" fmla="*/ 993 w 1616"/>
                  <a:gd name="T13" fmla="*/ 596 h 1446"/>
                  <a:gd name="T14" fmla="*/ 936 w 1616"/>
                  <a:gd name="T15" fmla="*/ 510 h 1446"/>
                  <a:gd name="T16" fmla="*/ 964 w 1616"/>
                  <a:gd name="T17" fmla="*/ 397 h 1446"/>
                  <a:gd name="T18" fmla="*/ 1049 w 1616"/>
                  <a:gd name="T19" fmla="*/ 454 h 1446"/>
                  <a:gd name="T20" fmla="*/ 1219 w 1616"/>
                  <a:gd name="T21" fmla="*/ 369 h 1446"/>
                  <a:gd name="T22" fmla="*/ 1248 w 1616"/>
                  <a:gd name="T23" fmla="*/ 227 h 1446"/>
                  <a:gd name="T24" fmla="*/ 1134 w 1616"/>
                  <a:gd name="T25" fmla="*/ 284 h 1446"/>
                  <a:gd name="T26" fmla="*/ 1106 w 1616"/>
                  <a:gd name="T27" fmla="*/ 170 h 1446"/>
                  <a:gd name="T28" fmla="*/ 1134 w 1616"/>
                  <a:gd name="T29" fmla="*/ 85 h 1446"/>
                  <a:gd name="T30" fmla="*/ 993 w 1616"/>
                  <a:gd name="T31" fmla="*/ 0 h 1446"/>
                  <a:gd name="T32" fmla="*/ 879 w 1616"/>
                  <a:gd name="T33" fmla="*/ 85 h 1446"/>
                  <a:gd name="T34" fmla="*/ 738 w 1616"/>
                  <a:gd name="T35" fmla="*/ 57 h 1446"/>
                  <a:gd name="T36" fmla="*/ 397 w 1616"/>
                  <a:gd name="T37" fmla="*/ 199 h 1446"/>
                  <a:gd name="T38" fmla="*/ 199 w 1616"/>
                  <a:gd name="T39" fmla="*/ 255 h 1446"/>
                  <a:gd name="T40" fmla="*/ 86 w 1616"/>
                  <a:gd name="T41" fmla="*/ 369 h 1446"/>
                  <a:gd name="T42" fmla="*/ 114 w 1616"/>
                  <a:gd name="T43" fmla="*/ 510 h 1446"/>
                  <a:gd name="T44" fmla="*/ 256 w 1616"/>
                  <a:gd name="T45" fmla="*/ 454 h 1446"/>
                  <a:gd name="T46" fmla="*/ 284 w 1616"/>
                  <a:gd name="T47" fmla="*/ 482 h 1446"/>
                  <a:gd name="T48" fmla="*/ 256 w 1616"/>
                  <a:gd name="T49" fmla="*/ 567 h 1446"/>
                  <a:gd name="T50" fmla="*/ 369 w 1616"/>
                  <a:gd name="T51" fmla="*/ 652 h 1446"/>
                  <a:gd name="T52" fmla="*/ 369 w 1616"/>
                  <a:gd name="T53" fmla="*/ 737 h 1446"/>
                  <a:gd name="T54" fmla="*/ 114 w 1616"/>
                  <a:gd name="T55" fmla="*/ 879 h 1446"/>
                  <a:gd name="T56" fmla="*/ 57 w 1616"/>
                  <a:gd name="T57" fmla="*/ 1134 h 1446"/>
                  <a:gd name="T58" fmla="*/ 0 w 1616"/>
                  <a:gd name="T59" fmla="*/ 1361 h 1446"/>
                  <a:gd name="T60" fmla="*/ 57 w 1616"/>
                  <a:gd name="T61" fmla="*/ 1446 h 1446"/>
                  <a:gd name="T62" fmla="*/ 199 w 1616"/>
                  <a:gd name="T63" fmla="*/ 1361 h 1446"/>
                  <a:gd name="T64" fmla="*/ 312 w 1616"/>
                  <a:gd name="T65" fmla="*/ 1418 h 1446"/>
                  <a:gd name="T66" fmla="*/ 482 w 1616"/>
                  <a:gd name="T67" fmla="*/ 1361 h 1446"/>
                  <a:gd name="T68" fmla="*/ 596 w 1616"/>
                  <a:gd name="T69" fmla="*/ 1418 h 1446"/>
                  <a:gd name="T70" fmla="*/ 624 w 1616"/>
                  <a:gd name="T71" fmla="*/ 1333 h 1446"/>
                  <a:gd name="T72" fmla="*/ 681 w 1616"/>
                  <a:gd name="T73" fmla="*/ 1333 h 1446"/>
                  <a:gd name="T74" fmla="*/ 794 w 1616"/>
                  <a:gd name="T75" fmla="*/ 1446 h 1446"/>
                  <a:gd name="T76" fmla="*/ 964 w 1616"/>
                  <a:gd name="T77" fmla="*/ 1389 h 1446"/>
                  <a:gd name="T78" fmla="*/ 851 w 1616"/>
                  <a:gd name="T79" fmla="*/ 1191 h 1446"/>
                  <a:gd name="T80" fmla="*/ 936 w 1616"/>
                  <a:gd name="T81" fmla="*/ 1163 h 1446"/>
                  <a:gd name="T82" fmla="*/ 1106 w 1616"/>
                  <a:gd name="T83" fmla="*/ 1219 h 1446"/>
                  <a:gd name="T84" fmla="*/ 1191 w 1616"/>
                  <a:gd name="T85" fmla="*/ 1106 h 1446"/>
                  <a:gd name="T86" fmla="*/ 1276 w 1616"/>
                  <a:gd name="T87" fmla="*/ 1191 h 1446"/>
                  <a:gd name="T88" fmla="*/ 1418 w 1616"/>
                  <a:gd name="T89" fmla="*/ 1049 h 1446"/>
                  <a:gd name="T90" fmla="*/ 1616 w 1616"/>
                  <a:gd name="T91" fmla="*/ 1049 h 1446"/>
                  <a:gd name="T92" fmla="*/ 1616 w 1616"/>
                  <a:gd name="T93" fmla="*/ 936 h 1446"/>
                  <a:gd name="T94" fmla="*/ 1503 w 1616"/>
                  <a:gd name="T95" fmla="*/ 709 h 1446"/>
                  <a:gd name="T96" fmla="*/ 1503 w 1616"/>
                  <a:gd name="T97" fmla="*/ 652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16" h="1446">
                    <a:moveTo>
                      <a:pt x="1503" y="652"/>
                    </a:moveTo>
                    <a:lnTo>
                      <a:pt x="1361" y="652"/>
                    </a:lnTo>
                    <a:lnTo>
                      <a:pt x="1305" y="794"/>
                    </a:lnTo>
                    <a:lnTo>
                      <a:pt x="1276" y="709"/>
                    </a:lnTo>
                    <a:lnTo>
                      <a:pt x="1191" y="737"/>
                    </a:lnTo>
                    <a:lnTo>
                      <a:pt x="1134" y="681"/>
                    </a:lnTo>
                    <a:lnTo>
                      <a:pt x="993" y="596"/>
                    </a:lnTo>
                    <a:lnTo>
                      <a:pt x="936" y="510"/>
                    </a:lnTo>
                    <a:lnTo>
                      <a:pt x="964" y="397"/>
                    </a:lnTo>
                    <a:lnTo>
                      <a:pt x="1049" y="454"/>
                    </a:lnTo>
                    <a:lnTo>
                      <a:pt x="1219" y="369"/>
                    </a:lnTo>
                    <a:lnTo>
                      <a:pt x="1248" y="227"/>
                    </a:lnTo>
                    <a:lnTo>
                      <a:pt x="1134" y="284"/>
                    </a:lnTo>
                    <a:lnTo>
                      <a:pt x="1106" y="170"/>
                    </a:lnTo>
                    <a:lnTo>
                      <a:pt x="1134" y="85"/>
                    </a:lnTo>
                    <a:lnTo>
                      <a:pt x="993" y="0"/>
                    </a:lnTo>
                    <a:lnTo>
                      <a:pt x="879" y="85"/>
                    </a:lnTo>
                    <a:lnTo>
                      <a:pt x="738" y="57"/>
                    </a:lnTo>
                    <a:lnTo>
                      <a:pt x="397" y="199"/>
                    </a:lnTo>
                    <a:lnTo>
                      <a:pt x="199" y="255"/>
                    </a:lnTo>
                    <a:lnTo>
                      <a:pt x="86" y="369"/>
                    </a:lnTo>
                    <a:lnTo>
                      <a:pt x="114" y="510"/>
                    </a:lnTo>
                    <a:lnTo>
                      <a:pt x="256" y="454"/>
                    </a:lnTo>
                    <a:lnTo>
                      <a:pt x="284" y="482"/>
                    </a:lnTo>
                    <a:lnTo>
                      <a:pt x="256" y="567"/>
                    </a:lnTo>
                    <a:lnTo>
                      <a:pt x="369" y="652"/>
                    </a:lnTo>
                    <a:lnTo>
                      <a:pt x="369" y="737"/>
                    </a:lnTo>
                    <a:lnTo>
                      <a:pt x="114" y="879"/>
                    </a:lnTo>
                    <a:lnTo>
                      <a:pt x="57" y="1134"/>
                    </a:lnTo>
                    <a:lnTo>
                      <a:pt x="0" y="1361"/>
                    </a:lnTo>
                    <a:lnTo>
                      <a:pt x="57" y="1446"/>
                    </a:lnTo>
                    <a:lnTo>
                      <a:pt x="199" y="1361"/>
                    </a:lnTo>
                    <a:lnTo>
                      <a:pt x="312" y="1418"/>
                    </a:lnTo>
                    <a:lnTo>
                      <a:pt x="482" y="1361"/>
                    </a:lnTo>
                    <a:lnTo>
                      <a:pt x="596" y="1418"/>
                    </a:lnTo>
                    <a:lnTo>
                      <a:pt x="624" y="1333"/>
                    </a:lnTo>
                    <a:lnTo>
                      <a:pt x="681" y="1333"/>
                    </a:lnTo>
                    <a:lnTo>
                      <a:pt x="794" y="1446"/>
                    </a:lnTo>
                    <a:lnTo>
                      <a:pt x="964" y="1389"/>
                    </a:lnTo>
                    <a:lnTo>
                      <a:pt x="851" y="1191"/>
                    </a:lnTo>
                    <a:lnTo>
                      <a:pt x="936" y="1163"/>
                    </a:lnTo>
                    <a:lnTo>
                      <a:pt x="1106" y="1219"/>
                    </a:lnTo>
                    <a:lnTo>
                      <a:pt x="1191" y="1106"/>
                    </a:lnTo>
                    <a:lnTo>
                      <a:pt x="1276" y="1191"/>
                    </a:lnTo>
                    <a:lnTo>
                      <a:pt x="1418" y="1049"/>
                    </a:lnTo>
                    <a:lnTo>
                      <a:pt x="1616" y="1049"/>
                    </a:lnTo>
                    <a:lnTo>
                      <a:pt x="1616" y="936"/>
                    </a:lnTo>
                    <a:lnTo>
                      <a:pt x="1503" y="709"/>
                    </a:lnTo>
                    <a:lnTo>
                      <a:pt x="1503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1112" y="3364"/>
                <a:ext cx="1332" cy="794"/>
              </a:xfrm>
              <a:custGeom>
                <a:avLst/>
                <a:gdLst>
                  <a:gd name="T0" fmla="*/ 312 w 1332"/>
                  <a:gd name="T1" fmla="*/ 227 h 794"/>
                  <a:gd name="T2" fmla="*/ 283 w 1332"/>
                  <a:gd name="T3" fmla="*/ 369 h 794"/>
                  <a:gd name="T4" fmla="*/ 113 w 1332"/>
                  <a:gd name="T5" fmla="*/ 454 h 794"/>
                  <a:gd name="T6" fmla="*/ 28 w 1332"/>
                  <a:gd name="T7" fmla="*/ 397 h 794"/>
                  <a:gd name="T8" fmla="*/ 0 w 1332"/>
                  <a:gd name="T9" fmla="*/ 510 h 794"/>
                  <a:gd name="T10" fmla="*/ 85 w 1332"/>
                  <a:gd name="T11" fmla="*/ 624 h 794"/>
                  <a:gd name="T12" fmla="*/ 198 w 1332"/>
                  <a:gd name="T13" fmla="*/ 681 h 794"/>
                  <a:gd name="T14" fmla="*/ 255 w 1332"/>
                  <a:gd name="T15" fmla="*/ 737 h 794"/>
                  <a:gd name="T16" fmla="*/ 340 w 1332"/>
                  <a:gd name="T17" fmla="*/ 709 h 794"/>
                  <a:gd name="T18" fmla="*/ 369 w 1332"/>
                  <a:gd name="T19" fmla="*/ 794 h 794"/>
                  <a:gd name="T20" fmla="*/ 425 w 1332"/>
                  <a:gd name="T21" fmla="*/ 652 h 794"/>
                  <a:gd name="T22" fmla="*/ 567 w 1332"/>
                  <a:gd name="T23" fmla="*/ 652 h 794"/>
                  <a:gd name="T24" fmla="*/ 595 w 1332"/>
                  <a:gd name="T25" fmla="*/ 624 h 794"/>
                  <a:gd name="T26" fmla="*/ 680 w 1332"/>
                  <a:gd name="T27" fmla="*/ 624 h 794"/>
                  <a:gd name="T28" fmla="*/ 822 w 1332"/>
                  <a:gd name="T29" fmla="*/ 681 h 794"/>
                  <a:gd name="T30" fmla="*/ 1134 w 1332"/>
                  <a:gd name="T31" fmla="*/ 539 h 794"/>
                  <a:gd name="T32" fmla="*/ 1191 w 1332"/>
                  <a:gd name="T33" fmla="*/ 539 h 794"/>
                  <a:gd name="T34" fmla="*/ 1247 w 1332"/>
                  <a:gd name="T35" fmla="*/ 624 h 794"/>
                  <a:gd name="T36" fmla="*/ 1332 w 1332"/>
                  <a:gd name="T37" fmla="*/ 596 h 794"/>
                  <a:gd name="T38" fmla="*/ 1191 w 1332"/>
                  <a:gd name="T39" fmla="*/ 312 h 794"/>
                  <a:gd name="T40" fmla="*/ 1219 w 1332"/>
                  <a:gd name="T41" fmla="*/ 227 h 794"/>
                  <a:gd name="T42" fmla="*/ 1106 w 1332"/>
                  <a:gd name="T43" fmla="*/ 199 h 794"/>
                  <a:gd name="T44" fmla="*/ 1077 w 1332"/>
                  <a:gd name="T45" fmla="*/ 255 h 794"/>
                  <a:gd name="T46" fmla="*/ 964 w 1332"/>
                  <a:gd name="T47" fmla="*/ 227 h 794"/>
                  <a:gd name="T48" fmla="*/ 964 w 1332"/>
                  <a:gd name="T49" fmla="*/ 199 h 794"/>
                  <a:gd name="T50" fmla="*/ 822 w 1332"/>
                  <a:gd name="T51" fmla="*/ 0 h 794"/>
                  <a:gd name="T52" fmla="*/ 624 w 1332"/>
                  <a:gd name="T53" fmla="*/ 85 h 794"/>
                  <a:gd name="T54" fmla="*/ 595 w 1332"/>
                  <a:gd name="T55" fmla="*/ 199 h 794"/>
                  <a:gd name="T56" fmla="*/ 482 w 1332"/>
                  <a:gd name="T57" fmla="*/ 255 h 794"/>
                  <a:gd name="T58" fmla="*/ 340 w 1332"/>
                  <a:gd name="T59" fmla="*/ 57 h 794"/>
                  <a:gd name="T60" fmla="*/ 312 w 1332"/>
                  <a:gd name="T61" fmla="*/ 85 h 794"/>
                  <a:gd name="T62" fmla="*/ 340 w 1332"/>
                  <a:gd name="T63" fmla="*/ 227 h 794"/>
                  <a:gd name="T64" fmla="*/ 312 w 1332"/>
                  <a:gd name="T65" fmla="*/ 22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32" h="794">
                    <a:moveTo>
                      <a:pt x="312" y="227"/>
                    </a:moveTo>
                    <a:lnTo>
                      <a:pt x="283" y="369"/>
                    </a:lnTo>
                    <a:lnTo>
                      <a:pt x="113" y="454"/>
                    </a:lnTo>
                    <a:lnTo>
                      <a:pt x="28" y="397"/>
                    </a:lnTo>
                    <a:lnTo>
                      <a:pt x="0" y="510"/>
                    </a:lnTo>
                    <a:lnTo>
                      <a:pt x="85" y="624"/>
                    </a:lnTo>
                    <a:lnTo>
                      <a:pt x="198" y="681"/>
                    </a:lnTo>
                    <a:lnTo>
                      <a:pt x="255" y="737"/>
                    </a:lnTo>
                    <a:lnTo>
                      <a:pt x="340" y="709"/>
                    </a:lnTo>
                    <a:lnTo>
                      <a:pt x="369" y="794"/>
                    </a:lnTo>
                    <a:lnTo>
                      <a:pt x="425" y="652"/>
                    </a:lnTo>
                    <a:lnTo>
                      <a:pt x="567" y="652"/>
                    </a:lnTo>
                    <a:lnTo>
                      <a:pt x="595" y="624"/>
                    </a:lnTo>
                    <a:lnTo>
                      <a:pt x="680" y="624"/>
                    </a:lnTo>
                    <a:lnTo>
                      <a:pt x="822" y="681"/>
                    </a:lnTo>
                    <a:lnTo>
                      <a:pt x="1134" y="539"/>
                    </a:lnTo>
                    <a:lnTo>
                      <a:pt x="1191" y="539"/>
                    </a:lnTo>
                    <a:lnTo>
                      <a:pt x="1247" y="624"/>
                    </a:lnTo>
                    <a:lnTo>
                      <a:pt x="1332" y="596"/>
                    </a:lnTo>
                    <a:lnTo>
                      <a:pt x="1191" y="312"/>
                    </a:lnTo>
                    <a:lnTo>
                      <a:pt x="1219" y="227"/>
                    </a:lnTo>
                    <a:lnTo>
                      <a:pt x="1106" y="199"/>
                    </a:lnTo>
                    <a:lnTo>
                      <a:pt x="1077" y="255"/>
                    </a:lnTo>
                    <a:lnTo>
                      <a:pt x="964" y="227"/>
                    </a:lnTo>
                    <a:lnTo>
                      <a:pt x="964" y="199"/>
                    </a:lnTo>
                    <a:lnTo>
                      <a:pt x="822" y="0"/>
                    </a:lnTo>
                    <a:lnTo>
                      <a:pt x="624" y="85"/>
                    </a:lnTo>
                    <a:lnTo>
                      <a:pt x="595" y="199"/>
                    </a:lnTo>
                    <a:lnTo>
                      <a:pt x="482" y="255"/>
                    </a:lnTo>
                    <a:lnTo>
                      <a:pt x="340" y="57"/>
                    </a:lnTo>
                    <a:lnTo>
                      <a:pt x="312" y="85"/>
                    </a:lnTo>
                    <a:lnTo>
                      <a:pt x="340" y="227"/>
                    </a:lnTo>
                    <a:lnTo>
                      <a:pt x="312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1084" y="2570"/>
                <a:ext cx="765" cy="1078"/>
              </a:xfrm>
              <a:custGeom>
                <a:avLst/>
                <a:gdLst>
                  <a:gd name="T0" fmla="*/ 368 w 765"/>
                  <a:gd name="T1" fmla="*/ 851 h 1078"/>
                  <a:gd name="T2" fmla="*/ 340 w 765"/>
                  <a:gd name="T3" fmla="*/ 879 h 1078"/>
                  <a:gd name="T4" fmla="*/ 368 w 765"/>
                  <a:gd name="T5" fmla="*/ 1021 h 1078"/>
                  <a:gd name="T6" fmla="*/ 340 w 765"/>
                  <a:gd name="T7" fmla="*/ 1021 h 1078"/>
                  <a:gd name="T8" fmla="*/ 226 w 765"/>
                  <a:gd name="T9" fmla="*/ 1078 h 1078"/>
                  <a:gd name="T10" fmla="*/ 198 w 765"/>
                  <a:gd name="T11" fmla="*/ 964 h 1078"/>
                  <a:gd name="T12" fmla="*/ 226 w 765"/>
                  <a:gd name="T13" fmla="*/ 879 h 1078"/>
                  <a:gd name="T14" fmla="*/ 85 w 765"/>
                  <a:gd name="T15" fmla="*/ 794 h 1078"/>
                  <a:gd name="T16" fmla="*/ 28 w 765"/>
                  <a:gd name="T17" fmla="*/ 624 h 1078"/>
                  <a:gd name="T18" fmla="*/ 85 w 765"/>
                  <a:gd name="T19" fmla="*/ 567 h 1078"/>
                  <a:gd name="T20" fmla="*/ 0 w 765"/>
                  <a:gd name="T21" fmla="*/ 511 h 1078"/>
                  <a:gd name="T22" fmla="*/ 28 w 765"/>
                  <a:gd name="T23" fmla="*/ 142 h 1078"/>
                  <a:gd name="T24" fmla="*/ 113 w 765"/>
                  <a:gd name="T25" fmla="*/ 142 h 1078"/>
                  <a:gd name="T26" fmla="*/ 141 w 765"/>
                  <a:gd name="T27" fmla="*/ 57 h 1078"/>
                  <a:gd name="T28" fmla="*/ 226 w 765"/>
                  <a:gd name="T29" fmla="*/ 57 h 1078"/>
                  <a:gd name="T30" fmla="*/ 255 w 765"/>
                  <a:gd name="T31" fmla="*/ 0 h 1078"/>
                  <a:gd name="T32" fmla="*/ 340 w 765"/>
                  <a:gd name="T33" fmla="*/ 0 h 1078"/>
                  <a:gd name="T34" fmla="*/ 453 w 765"/>
                  <a:gd name="T35" fmla="*/ 57 h 1078"/>
                  <a:gd name="T36" fmla="*/ 453 w 765"/>
                  <a:gd name="T37" fmla="*/ 114 h 1078"/>
                  <a:gd name="T38" fmla="*/ 567 w 765"/>
                  <a:gd name="T39" fmla="*/ 114 h 1078"/>
                  <a:gd name="T40" fmla="*/ 652 w 765"/>
                  <a:gd name="T41" fmla="*/ 227 h 1078"/>
                  <a:gd name="T42" fmla="*/ 737 w 765"/>
                  <a:gd name="T43" fmla="*/ 256 h 1078"/>
                  <a:gd name="T44" fmla="*/ 765 w 765"/>
                  <a:gd name="T45" fmla="*/ 284 h 1078"/>
                  <a:gd name="T46" fmla="*/ 652 w 765"/>
                  <a:gd name="T47" fmla="*/ 397 h 1078"/>
                  <a:gd name="T48" fmla="*/ 652 w 765"/>
                  <a:gd name="T49" fmla="*/ 454 h 1078"/>
                  <a:gd name="T50" fmla="*/ 510 w 765"/>
                  <a:gd name="T51" fmla="*/ 454 h 1078"/>
                  <a:gd name="T52" fmla="*/ 482 w 765"/>
                  <a:gd name="T53" fmla="*/ 567 h 1078"/>
                  <a:gd name="T54" fmla="*/ 538 w 765"/>
                  <a:gd name="T55" fmla="*/ 624 h 1078"/>
                  <a:gd name="T56" fmla="*/ 482 w 765"/>
                  <a:gd name="T57" fmla="*/ 652 h 1078"/>
                  <a:gd name="T58" fmla="*/ 538 w 765"/>
                  <a:gd name="T59" fmla="*/ 794 h 1078"/>
                  <a:gd name="T60" fmla="*/ 368 w 765"/>
                  <a:gd name="T61" fmla="*/ 851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65" h="1078">
                    <a:moveTo>
                      <a:pt x="368" y="851"/>
                    </a:moveTo>
                    <a:lnTo>
                      <a:pt x="340" y="879"/>
                    </a:lnTo>
                    <a:lnTo>
                      <a:pt x="368" y="1021"/>
                    </a:lnTo>
                    <a:lnTo>
                      <a:pt x="340" y="1021"/>
                    </a:lnTo>
                    <a:lnTo>
                      <a:pt x="226" y="1078"/>
                    </a:lnTo>
                    <a:lnTo>
                      <a:pt x="198" y="964"/>
                    </a:lnTo>
                    <a:lnTo>
                      <a:pt x="226" y="879"/>
                    </a:lnTo>
                    <a:lnTo>
                      <a:pt x="85" y="794"/>
                    </a:lnTo>
                    <a:lnTo>
                      <a:pt x="28" y="624"/>
                    </a:lnTo>
                    <a:lnTo>
                      <a:pt x="85" y="567"/>
                    </a:lnTo>
                    <a:lnTo>
                      <a:pt x="0" y="511"/>
                    </a:lnTo>
                    <a:lnTo>
                      <a:pt x="28" y="142"/>
                    </a:lnTo>
                    <a:lnTo>
                      <a:pt x="113" y="142"/>
                    </a:lnTo>
                    <a:lnTo>
                      <a:pt x="141" y="57"/>
                    </a:lnTo>
                    <a:lnTo>
                      <a:pt x="226" y="57"/>
                    </a:lnTo>
                    <a:lnTo>
                      <a:pt x="255" y="0"/>
                    </a:lnTo>
                    <a:lnTo>
                      <a:pt x="340" y="0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567" y="114"/>
                    </a:lnTo>
                    <a:lnTo>
                      <a:pt x="652" y="227"/>
                    </a:lnTo>
                    <a:lnTo>
                      <a:pt x="737" y="256"/>
                    </a:lnTo>
                    <a:lnTo>
                      <a:pt x="765" y="284"/>
                    </a:lnTo>
                    <a:lnTo>
                      <a:pt x="652" y="397"/>
                    </a:lnTo>
                    <a:lnTo>
                      <a:pt x="652" y="454"/>
                    </a:lnTo>
                    <a:lnTo>
                      <a:pt x="510" y="454"/>
                    </a:lnTo>
                    <a:lnTo>
                      <a:pt x="482" y="567"/>
                    </a:lnTo>
                    <a:lnTo>
                      <a:pt x="538" y="624"/>
                    </a:lnTo>
                    <a:lnTo>
                      <a:pt x="482" y="652"/>
                    </a:lnTo>
                    <a:lnTo>
                      <a:pt x="538" y="794"/>
                    </a:lnTo>
                    <a:lnTo>
                      <a:pt x="368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1509" y="2060"/>
                <a:ext cx="142" cy="227"/>
              </a:xfrm>
              <a:custGeom>
                <a:avLst/>
                <a:gdLst>
                  <a:gd name="T0" fmla="*/ 142 w 142"/>
                  <a:gd name="T1" fmla="*/ 28 h 227"/>
                  <a:gd name="T2" fmla="*/ 85 w 142"/>
                  <a:gd name="T3" fmla="*/ 227 h 227"/>
                  <a:gd name="T4" fmla="*/ 0 w 142"/>
                  <a:gd name="T5" fmla="*/ 199 h 227"/>
                  <a:gd name="T6" fmla="*/ 28 w 142"/>
                  <a:gd name="T7" fmla="*/ 0 h 227"/>
                  <a:gd name="T8" fmla="*/ 142 w 142"/>
                  <a:gd name="T9" fmla="*/ 28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227">
                    <a:moveTo>
                      <a:pt x="142" y="28"/>
                    </a:moveTo>
                    <a:lnTo>
                      <a:pt x="85" y="227"/>
                    </a:lnTo>
                    <a:lnTo>
                      <a:pt x="0" y="199"/>
                    </a:lnTo>
                    <a:lnTo>
                      <a:pt x="28" y="0"/>
                    </a:lnTo>
                    <a:lnTo>
                      <a:pt x="142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1452" y="2485"/>
                <a:ext cx="964" cy="1134"/>
              </a:xfrm>
              <a:custGeom>
                <a:avLst/>
                <a:gdLst>
                  <a:gd name="T0" fmla="*/ 85 w 964"/>
                  <a:gd name="T1" fmla="*/ 142 h 1134"/>
                  <a:gd name="T2" fmla="*/ 85 w 964"/>
                  <a:gd name="T3" fmla="*/ 199 h 1134"/>
                  <a:gd name="T4" fmla="*/ 199 w 964"/>
                  <a:gd name="T5" fmla="*/ 199 h 1134"/>
                  <a:gd name="T6" fmla="*/ 284 w 964"/>
                  <a:gd name="T7" fmla="*/ 312 h 1134"/>
                  <a:gd name="T8" fmla="*/ 369 w 964"/>
                  <a:gd name="T9" fmla="*/ 341 h 1134"/>
                  <a:gd name="T10" fmla="*/ 397 w 964"/>
                  <a:gd name="T11" fmla="*/ 369 h 1134"/>
                  <a:gd name="T12" fmla="*/ 284 w 964"/>
                  <a:gd name="T13" fmla="*/ 482 h 1134"/>
                  <a:gd name="T14" fmla="*/ 284 w 964"/>
                  <a:gd name="T15" fmla="*/ 539 h 1134"/>
                  <a:gd name="T16" fmla="*/ 142 w 964"/>
                  <a:gd name="T17" fmla="*/ 539 h 1134"/>
                  <a:gd name="T18" fmla="*/ 114 w 964"/>
                  <a:gd name="T19" fmla="*/ 652 h 1134"/>
                  <a:gd name="T20" fmla="*/ 170 w 964"/>
                  <a:gd name="T21" fmla="*/ 709 h 1134"/>
                  <a:gd name="T22" fmla="*/ 114 w 964"/>
                  <a:gd name="T23" fmla="*/ 737 h 1134"/>
                  <a:gd name="T24" fmla="*/ 170 w 964"/>
                  <a:gd name="T25" fmla="*/ 879 h 1134"/>
                  <a:gd name="T26" fmla="*/ 0 w 964"/>
                  <a:gd name="T27" fmla="*/ 936 h 1134"/>
                  <a:gd name="T28" fmla="*/ 142 w 964"/>
                  <a:gd name="T29" fmla="*/ 1134 h 1134"/>
                  <a:gd name="T30" fmla="*/ 255 w 964"/>
                  <a:gd name="T31" fmla="*/ 1078 h 1134"/>
                  <a:gd name="T32" fmla="*/ 284 w 964"/>
                  <a:gd name="T33" fmla="*/ 964 h 1134"/>
                  <a:gd name="T34" fmla="*/ 482 w 964"/>
                  <a:gd name="T35" fmla="*/ 879 h 1134"/>
                  <a:gd name="T36" fmla="*/ 510 w 964"/>
                  <a:gd name="T37" fmla="*/ 681 h 1134"/>
                  <a:gd name="T38" fmla="*/ 851 w 964"/>
                  <a:gd name="T39" fmla="*/ 454 h 1134"/>
                  <a:gd name="T40" fmla="*/ 964 w 964"/>
                  <a:gd name="T41" fmla="*/ 284 h 1134"/>
                  <a:gd name="T42" fmla="*/ 879 w 964"/>
                  <a:gd name="T43" fmla="*/ 170 h 1134"/>
                  <a:gd name="T44" fmla="*/ 907 w 964"/>
                  <a:gd name="T45" fmla="*/ 85 h 1134"/>
                  <a:gd name="T46" fmla="*/ 851 w 964"/>
                  <a:gd name="T47" fmla="*/ 0 h 1134"/>
                  <a:gd name="T48" fmla="*/ 539 w 964"/>
                  <a:gd name="T49" fmla="*/ 57 h 1134"/>
                  <a:gd name="T50" fmla="*/ 482 w 964"/>
                  <a:gd name="T51" fmla="*/ 0 h 1134"/>
                  <a:gd name="T52" fmla="*/ 454 w 964"/>
                  <a:gd name="T53" fmla="*/ 57 h 1134"/>
                  <a:gd name="T54" fmla="*/ 312 w 964"/>
                  <a:gd name="T55" fmla="*/ 57 h 1134"/>
                  <a:gd name="T56" fmla="*/ 199 w 964"/>
                  <a:gd name="T57" fmla="*/ 0 h 1134"/>
                  <a:gd name="T58" fmla="*/ 85 w 964"/>
                  <a:gd name="T59" fmla="*/ 142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64" h="1134">
                    <a:moveTo>
                      <a:pt x="85" y="142"/>
                    </a:moveTo>
                    <a:lnTo>
                      <a:pt x="85" y="199"/>
                    </a:lnTo>
                    <a:lnTo>
                      <a:pt x="199" y="199"/>
                    </a:lnTo>
                    <a:lnTo>
                      <a:pt x="284" y="312"/>
                    </a:lnTo>
                    <a:lnTo>
                      <a:pt x="369" y="341"/>
                    </a:lnTo>
                    <a:lnTo>
                      <a:pt x="397" y="369"/>
                    </a:lnTo>
                    <a:lnTo>
                      <a:pt x="284" y="482"/>
                    </a:lnTo>
                    <a:lnTo>
                      <a:pt x="284" y="539"/>
                    </a:lnTo>
                    <a:lnTo>
                      <a:pt x="142" y="539"/>
                    </a:lnTo>
                    <a:lnTo>
                      <a:pt x="114" y="652"/>
                    </a:lnTo>
                    <a:lnTo>
                      <a:pt x="170" y="709"/>
                    </a:lnTo>
                    <a:lnTo>
                      <a:pt x="114" y="737"/>
                    </a:lnTo>
                    <a:lnTo>
                      <a:pt x="170" y="879"/>
                    </a:lnTo>
                    <a:lnTo>
                      <a:pt x="0" y="936"/>
                    </a:lnTo>
                    <a:lnTo>
                      <a:pt x="142" y="1134"/>
                    </a:lnTo>
                    <a:lnTo>
                      <a:pt x="255" y="1078"/>
                    </a:lnTo>
                    <a:lnTo>
                      <a:pt x="284" y="964"/>
                    </a:lnTo>
                    <a:lnTo>
                      <a:pt x="482" y="879"/>
                    </a:lnTo>
                    <a:lnTo>
                      <a:pt x="510" y="681"/>
                    </a:lnTo>
                    <a:lnTo>
                      <a:pt x="851" y="454"/>
                    </a:lnTo>
                    <a:lnTo>
                      <a:pt x="964" y="284"/>
                    </a:lnTo>
                    <a:lnTo>
                      <a:pt x="879" y="170"/>
                    </a:lnTo>
                    <a:lnTo>
                      <a:pt x="907" y="85"/>
                    </a:lnTo>
                    <a:lnTo>
                      <a:pt x="851" y="0"/>
                    </a:lnTo>
                    <a:lnTo>
                      <a:pt x="539" y="57"/>
                    </a:lnTo>
                    <a:lnTo>
                      <a:pt x="482" y="0"/>
                    </a:lnTo>
                    <a:lnTo>
                      <a:pt x="454" y="57"/>
                    </a:lnTo>
                    <a:lnTo>
                      <a:pt x="312" y="57"/>
                    </a:lnTo>
                    <a:lnTo>
                      <a:pt x="199" y="0"/>
                    </a:lnTo>
                    <a:lnTo>
                      <a:pt x="85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517" y="1436"/>
                <a:ext cx="482" cy="511"/>
              </a:xfrm>
              <a:custGeom>
                <a:avLst/>
                <a:gdLst>
                  <a:gd name="T0" fmla="*/ 453 w 482"/>
                  <a:gd name="T1" fmla="*/ 341 h 511"/>
                  <a:gd name="T2" fmla="*/ 311 w 482"/>
                  <a:gd name="T3" fmla="*/ 397 h 511"/>
                  <a:gd name="T4" fmla="*/ 255 w 482"/>
                  <a:gd name="T5" fmla="*/ 511 h 511"/>
                  <a:gd name="T6" fmla="*/ 226 w 482"/>
                  <a:gd name="T7" fmla="*/ 454 h 511"/>
                  <a:gd name="T8" fmla="*/ 141 w 482"/>
                  <a:gd name="T9" fmla="*/ 454 h 511"/>
                  <a:gd name="T10" fmla="*/ 0 w 482"/>
                  <a:gd name="T11" fmla="*/ 171 h 511"/>
                  <a:gd name="T12" fmla="*/ 85 w 482"/>
                  <a:gd name="T13" fmla="*/ 85 h 511"/>
                  <a:gd name="T14" fmla="*/ 198 w 482"/>
                  <a:gd name="T15" fmla="*/ 29 h 511"/>
                  <a:gd name="T16" fmla="*/ 482 w 482"/>
                  <a:gd name="T17" fmla="*/ 0 h 511"/>
                  <a:gd name="T18" fmla="*/ 340 w 482"/>
                  <a:gd name="T19" fmla="*/ 114 h 511"/>
                  <a:gd name="T20" fmla="*/ 368 w 482"/>
                  <a:gd name="T21" fmla="*/ 171 h 511"/>
                  <a:gd name="T22" fmla="*/ 397 w 482"/>
                  <a:gd name="T23" fmla="*/ 284 h 511"/>
                  <a:gd name="T24" fmla="*/ 453 w 482"/>
                  <a:gd name="T25" fmla="*/ 34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2" h="511">
                    <a:moveTo>
                      <a:pt x="453" y="341"/>
                    </a:moveTo>
                    <a:lnTo>
                      <a:pt x="311" y="397"/>
                    </a:lnTo>
                    <a:lnTo>
                      <a:pt x="255" y="511"/>
                    </a:lnTo>
                    <a:lnTo>
                      <a:pt x="226" y="454"/>
                    </a:lnTo>
                    <a:lnTo>
                      <a:pt x="141" y="454"/>
                    </a:lnTo>
                    <a:lnTo>
                      <a:pt x="0" y="171"/>
                    </a:lnTo>
                    <a:lnTo>
                      <a:pt x="85" y="85"/>
                    </a:lnTo>
                    <a:lnTo>
                      <a:pt x="198" y="29"/>
                    </a:lnTo>
                    <a:lnTo>
                      <a:pt x="482" y="0"/>
                    </a:lnTo>
                    <a:lnTo>
                      <a:pt x="340" y="114"/>
                    </a:lnTo>
                    <a:lnTo>
                      <a:pt x="368" y="171"/>
                    </a:lnTo>
                    <a:lnTo>
                      <a:pt x="397" y="284"/>
                    </a:lnTo>
                    <a:lnTo>
                      <a:pt x="453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772" y="1777"/>
                <a:ext cx="1417" cy="850"/>
              </a:xfrm>
              <a:custGeom>
                <a:avLst/>
                <a:gdLst>
                  <a:gd name="T0" fmla="*/ 765 w 1417"/>
                  <a:gd name="T1" fmla="*/ 283 h 850"/>
                  <a:gd name="T2" fmla="*/ 340 w 1417"/>
                  <a:gd name="T3" fmla="*/ 170 h 850"/>
                  <a:gd name="T4" fmla="*/ 198 w 1417"/>
                  <a:gd name="T5" fmla="*/ 0 h 850"/>
                  <a:gd name="T6" fmla="*/ 56 w 1417"/>
                  <a:gd name="T7" fmla="*/ 56 h 850"/>
                  <a:gd name="T8" fmla="*/ 0 w 1417"/>
                  <a:gd name="T9" fmla="*/ 170 h 850"/>
                  <a:gd name="T10" fmla="*/ 113 w 1417"/>
                  <a:gd name="T11" fmla="*/ 311 h 850"/>
                  <a:gd name="T12" fmla="*/ 170 w 1417"/>
                  <a:gd name="T13" fmla="*/ 368 h 850"/>
                  <a:gd name="T14" fmla="*/ 198 w 1417"/>
                  <a:gd name="T15" fmla="*/ 425 h 850"/>
                  <a:gd name="T16" fmla="*/ 453 w 1417"/>
                  <a:gd name="T17" fmla="*/ 538 h 850"/>
                  <a:gd name="T18" fmla="*/ 453 w 1417"/>
                  <a:gd name="T19" fmla="*/ 708 h 850"/>
                  <a:gd name="T20" fmla="*/ 397 w 1417"/>
                  <a:gd name="T21" fmla="*/ 793 h 850"/>
                  <a:gd name="T22" fmla="*/ 453 w 1417"/>
                  <a:gd name="T23" fmla="*/ 850 h 850"/>
                  <a:gd name="T24" fmla="*/ 538 w 1417"/>
                  <a:gd name="T25" fmla="*/ 850 h 850"/>
                  <a:gd name="T26" fmla="*/ 567 w 1417"/>
                  <a:gd name="T27" fmla="*/ 793 h 850"/>
                  <a:gd name="T28" fmla="*/ 652 w 1417"/>
                  <a:gd name="T29" fmla="*/ 793 h 850"/>
                  <a:gd name="T30" fmla="*/ 765 w 1417"/>
                  <a:gd name="T31" fmla="*/ 850 h 850"/>
                  <a:gd name="T32" fmla="*/ 879 w 1417"/>
                  <a:gd name="T33" fmla="*/ 708 h 850"/>
                  <a:gd name="T34" fmla="*/ 992 w 1417"/>
                  <a:gd name="T35" fmla="*/ 765 h 850"/>
                  <a:gd name="T36" fmla="*/ 1134 w 1417"/>
                  <a:gd name="T37" fmla="*/ 765 h 850"/>
                  <a:gd name="T38" fmla="*/ 1162 w 1417"/>
                  <a:gd name="T39" fmla="*/ 708 h 850"/>
                  <a:gd name="T40" fmla="*/ 1105 w 1417"/>
                  <a:gd name="T41" fmla="*/ 623 h 850"/>
                  <a:gd name="T42" fmla="*/ 1332 w 1417"/>
                  <a:gd name="T43" fmla="*/ 567 h 850"/>
                  <a:gd name="T44" fmla="*/ 1417 w 1417"/>
                  <a:gd name="T45" fmla="*/ 453 h 850"/>
                  <a:gd name="T46" fmla="*/ 1247 w 1417"/>
                  <a:gd name="T47" fmla="*/ 397 h 850"/>
                  <a:gd name="T48" fmla="*/ 1219 w 1417"/>
                  <a:gd name="T49" fmla="*/ 311 h 850"/>
                  <a:gd name="T50" fmla="*/ 1134 w 1417"/>
                  <a:gd name="T51" fmla="*/ 311 h 850"/>
                  <a:gd name="T52" fmla="*/ 1077 w 1417"/>
                  <a:gd name="T53" fmla="*/ 198 h 850"/>
                  <a:gd name="T54" fmla="*/ 964 w 1417"/>
                  <a:gd name="T55" fmla="*/ 340 h 850"/>
                  <a:gd name="T56" fmla="*/ 879 w 1417"/>
                  <a:gd name="T57" fmla="*/ 311 h 850"/>
                  <a:gd name="T58" fmla="*/ 822 w 1417"/>
                  <a:gd name="T59" fmla="*/ 510 h 850"/>
                  <a:gd name="T60" fmla="*/ 737 w 1417"/>
                  <a:gd name="T61" fmla="*/ 482 h 850"/>
                  <a:gd name="T62" fmla="*/ 765 w 1417"/>
                  <a:gd name="T63" fmla="*/ 283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17" h="850">
                    <a:moveTo>
                      <a:pt x="765" y="283"/>
                    </a:moveTo>
                    <a:lnTo>
                      <a:pt x="340" y="170"/>
                    </a:lnTo>
                    <a:lnTo>
                      <a:pt x="198" y="0"/>
                    </a:lnTo>
                    <a:lnTo>
                      <a:pt x="56" y="56"/>
                    </a:lnTo>
                    <a:lnTo>
                      <a:pt x="0" y="170"/>
                    </a:lnTo>
                    <a:lnTo>
                      <a:pt x="113" y="311"/>
                    </a:lnTo>
                    <a:lnTo>
                      <a:pt x="170" y="368"/>
                    </a:lnTo>
                    <a:lnTo>
                      <a:pt x="198" y="425"/>
                    </a:lnTo>
                    <a:lnTo>
                      <a:pt x="453" y="538"/>
                    </a:lnTo>
                    <a:lnTo>
                      <a:pt x="453" y="708"/>
                    </a:lnTo>
                    <a:lnTo>
                      <a:pt x="397" y="793"/>
                    </a:lnTo>
                    <a:lnTo>
                      <a:pt x="453" y="850"/>
                    </a:lnTo>
                    <a:lnTo>
                      <a:pt x="538" y="850"/>
                    </a:lnTo>
                    <a:lnTo>
                      <a:pt x="567" y="793"/>
                    </a:lnTo>
                    <a:lnTo>
                      <a:pt x="652" y="793"/>
                    </a:lnTo>
                    <a:lnTo>
                      <a:pt x="765" y="850"/>
                    </a:lnTo>
                    <a:lnTo>
                      <a:pt x="879" y="708"/>
                    </a:lnTo>
                    <a:lnTo>
                      <a:pt x="992" y="765"/>
                    </a:lnTo>
                    <a:lnTo>
                      <a:pt x="1134" y="765"/>
                    </a:lnTo>
                    <a:lnTo>
                      <a:pt x="1162" y="708"/>
                    </a:lnTo>
                    <a:lnTo>
                      <a:pt x="1105" y="623"/>
                    </a:lnTo>
                    <a:lnTo>
                      <a:pt x="1332" y="567"/>
                    </a:lnTo>
                    <a:lnTo>
                      <a:pt x="1417" y="453"/>
                    </a:lnTo>
                    <a:lnTo>
                      <a:pt x="1247" y="397"/>
                    </a:lnTo>
                    <a:lnTo>
                      <a:pt x="1219" y="311"/>
                    </a:lnTo>
                    <a:lnTo>
                      <a:pt x="1134" y="311"/>
                    </a:lnTo>
                    <a:lnTo>
                      <a:pt x="1077" y="198"/>
                    </a:lnTo>
                    <a:lnTo>
                      <a:pt x="964" y="340"/>
                    </a:lnTo>
                    <a:lnTo>
                      <a:pt x="879" y="311"/>
                    </a:lnTo>
                    <a:lnTo>
                      <a:pt x="822" y="510"/>
                    </a:lnTo>
                    <a:lnTo>
                      <a:pt x="737" y="482"/>
                    </a:lnTo>
                    <a:lnTo>
                      <a:pt x="765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1934" y="2741"/>
                <a:ext cx="851" cy="878"/>
              </a:xfrm>
              <a:custGeom>
                <a:avLst/>
                <a:gdLst>
                  <a:gd name="T0" fmla="*/ 652 w 851"/>
                  <a:gd name="T1" fmla="*/ 793 h 878"/>
                  <a:gd name="T2" fmla="*/ 539 w 851"/>
                  <a:gd name="T3" fmla="*/ 850 h 878"/>
                  <a:gd name="T4" fmla="*/ 397 w 851"/>
                  <a:gd name="T5" fmla="*/ 850 h 878"/>
                  <a:gd name="T6" fmla="*/ 284 w 851"/>
                  <a:gd name="T7" fmla="*/ 822 h 878"/>
                  <a:gd name="T8" fmla="*/ 255 w 851"/>
                  <a:gd name="T9" fmla="*/ 878 h 878"/>
                  <a:gd name="T10" fmla="*/ 142 w 851"/>
                  <a:gd name="T11" fmla="*/ 850 h 878"/>
                  <a:gd name="T12" fmla="*/ 142 w 851"/>
                  <a:gd name="T13" fmla="*/ 822 h 878"/>
                  <a:gd name="T14" fmla="*/ 0 w 851"/>
                  <a:gd name="T15" fmla="*/ 623 h 878"/>
                  <a:gd name="T16" fmla="*/ 28 w 851"/>
                  <a:gd name="T17" fmla="*/ 425 h 878"/>
                  <a:gd name="T18" fmla="*/ 369 w 851"/>
                  <a:gd name="T19" fmla="*/ 198 h 878"/>
                  <a:gd name="T20" fmla="*/ 482 w 851"/>
                  <a:gd name="T21" fmla="*/ 28 h 878"/>
                  <a:gd name="T22" fmla="*/ 595 w 851"/>
                  <a:gd name="T23" fmla="*/ 56 h 878"/>
                  <a:gd name="T24" fmla="*/ 652 w 851"/>
                  <a:gd name="T25" fmla="*/ 0 h 878"/>
                  <a:gd name="T26" fmla="*/ 709 w 851"/>
                  <a:gd name="T27" fmla="*/ 56 h 878"/>
                  <a:gd name="T28" fmla="*/ 737 w 851"/>
                  <a:gd name="T29" fmla="*/ 28 h 878"/>
                  <a:gd name="T30" fmla="*/ 822 w 851"/>
                  <a:gd name="T31" fmla="*/ 85 h 878"/>
                  <a:gd name="T32" fmla="*/ 851 w 851"/>
                  <a:gd name="T33" fmla="*/ 170 h 878"/>
                  <a:gd name="T34" fmla="*/ 652 w 851"/>
                  <a:gd name="T35" fmla="*/ 793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51" h="878">
                    <a:moveTo>
                      <a:pt x="652" y="793"/>
                    </a:moveTo>
                    <a:lnTo>
                      <a:pt x="539" y="850"/>
                    </a:lnTo>
                    <a:lnTo>
                      <a:pt x="397" y="850"/>
                    </a:lnTo>
                    <a:lnTo>
                      <a:pt x="284" y="822"/>
                    </a:lnTo>
                    <a:lnTo>
                      <a:pt x="255" y="878"/>
                    </a:lnTo>
                    <a:lnTo>
                      <a:pt x="142" y="850"/>
                    </a:lnTo>
                    <a:lnTo>
                      <a:pt x="142" y="822"/>
                    </a:lnTo>
                    <a:lnTo>
                      <a:pt x="0" y="623"/>
                    </a:lnTo>
                    <a:lnTo>
                      <a:pt x="28" y="425"/>
                    </a:lnTo>
                    <a:lnTo>
                      <a:pt x="369" y="198"/>
                    </a:lnTo>
                    <a:lnTo>
                      <a:pt x="482" y="28"/>
                    </a:lnTo>
                    <a:lnTo>
                      <a:pt x="595" y="56"/>
                    </a:lnTo>
                    <a:lnTo>
                      <a:pt x="652" y="0"/>
                    </a:lnTo>
                    <a:lnTo>
                      <a:pt x="709" y="56"/>
                    </a:lnTo>
                    <a:lnTo>
                      <a:pt x="737" y="28"/>
                    </a:lnTo>
                    <a:lnTo>
                      <a:pt x="822" y="85"/>
                    </a:lnTo>
                    <a:lnTo>
                      <a:pt x="851" y="170"/>
                    </a:lnTo>
                    <a:lnTo>
                      <a:pt x="652" y="7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2671" y="1947"/>
                <a:ext cx="1701" cy="1190"/>
              </a:xfrm>
              <a:custGeom>
                <a:avLst/>
                <a:gdLst>
                  <a:gd name="T0" fmla="*/ 1701 w 1701"/>
                  <a:gd name="T1" fmla="*/ 368 h 1190"/>
                  <a:gd name="T2" fmla="*/ 1503 w 1701"/>
                  <a:gd name="T3" fmla="*/ 510 h 1190"/>
                  <a:gd name="T4" fmla="*/ 1389 w 1701"/>
                  <a:gd name="T5" fmla="*/ 850 h 1190"/>
                  <a:gd name="T6" fmla="*/ 1191 w 1701"/>
                  <a:gd name="T7" fmla="*/ 992 h 1190"/>
                  <a:gd name="T8" fmla="*/ 992 w 1701"/>
                  <a:gd name="T9" fmla="*/ 1190 h 1190"/>
                  <a:gd name="T10" fmla="*/ 936 w 1701"/>
                  <a:gd name="T11" fmla="*/ 1134 h 1190"/>
                  <a:gd name="T12" fmla="*/ 652 w 1701"/>
                  <a:gd name="T13" fmla="*/ 1049 h 1190"/>
                  <a:gd name="T14" fmla="*/ 624 w 1701"/>
                  <a:gd name="T15" fmla="*/ 1105 h 1190"/>
                  <a:gd name="T16" fmla="*/ 454 w 1701"/>
                  <a:gd name="T17" fmla="*/ 1077 h 1190"/>
                  <a:gd name="T18" fmla="*/ 397 w 1701"/>
                  <a:gd name="T19" fmla="*/ 992 h 1190"/>
                  <a:gd name="T20" fmla="*/ 114 w 1701"/>
                  <a:gd name="T21" fmla="*/ 964 h 1190"/>
                  <a:gd name="T22" fmla="*/ 85 w 1701"/>
                  <a:gd name="T23" fmla="*/ 879 h 1190"/>
                  <a:gd name="T24" fmla="*/ 0 w 1701"/>
                  <a:gd name="T25" fmla="*/ 822 h 1190"/>
                  <a:gd name="T26" fmla="*/ 0 w 1701"/>
                  <a:gd name="T27" fmla="*/ 765 h 1190"/>
                  <a:gd name="T28" fmla="*/ 312 w 1701"/>
                  <a:gd name="T29" fmla="*/ 652 h 1190"/>
                  <a:gd name="T30" fmla="*/ 397 w 1701"/>
                  <a:gd name="T31" fmla="*/ 482 h 1190"/>
                  <a:gd name="T32" fmla="*/ 511 w 1701"/>
                  <a:gd name="T33" fmla="*/ 397 h 1190"/>
                  <a:gd name="T34" fmla="*/ 652 w 1701"/>
                  <a:gd name="T35" fmla="*/ 397 h 1190"/>
                  <a:gd name="T36" fmla="*/ 907 w 1701"/>
                  <a:gd name="T37" fmla="*/ 255 h 1190"/>
                  <a:gd name="T38" fmla="*/ 964 w 1701"/>
                  <a:gd name="T39" fmla="*/ 113 h 1190"/>
                  <a:gd name="T40" fmla="*/ 1078 w 1701"/>
                  <a:gd name="T41" fmla="*/ 56 h 1190"/>
                  <a:gd name="T42" fmla="*/ 1191 w 1701"/>
                  <a:gd name="T43" fmla="*/ 113 h 1190"/>
                  <a:gd name="T44" fmla="*/ 1219 w 1701"/>
                  <a:gd name="T45" fmla="*/ 85 h 1190"/>
                  <a:gd name="T46" fmla="*/ 1276 w 1701"/>
                  <a:gd name="T47" fmla="*/ 141 h 1190"/>
                  <a:gd name="T48" fmla="*/ 1361 w 1701"/>
                  <a:gd name="T49" fmla="*/ 141 h 1190"/>
                  <a:gd name="T50" fmla="*/ 1389 w 1701"/>
                  <a:gd name="T51" fmla="*/ 0 h 1190"/>
                  <a:gd name="T52" fmla="*/ 1503 w 1701"/>
                  <a:gd name="T53" fmla="*/ 28 h 1190"/>
                  <a:gd name="T54" fmla="*/ 1531 w 1701"/>
                  <a:gd name="T55" fmla="*/ 0 h 1190"/>
                  <a:gd name="T56" fmla="*/ 1616 w 1701"/>
                  <a:gd name="T57" fmla="*/ 56 h 1190"/>
                  <a:gd name="T58" fmla="*/ 1559 w 1701"/>
                  <a:gd name="T59" fmla="*/ 227 h 1190"/>
                  <a:gd name="T60" fmla="*/ 1701 w 1701"/>
                  <a:gd name="T61" fmla="*/ 312 h 1190"/>
                  <a:gd name="T62" fmla="*/ 1701 w 1701"/>
                  <a:gd name="T63" fmla="*/ 368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01" h="1190">
                    <a:moveTo>
                      <a:pt x="1701" y="368"/>
                    </a:moveTo>
                    <a:lnTo>
                      <a:pt x="1503" y="510"/>
                    </a:lnTo>
                    <a:lnTo>
                      <a:pt x="1389" y="850"/>
                    </a:lnTo>
                    <a:lnTo>
                      <a:pt x="1191" y="992"/>
                    </a:lnTo>
                    <a:lnTo>
                      <a:pt x="992" y="1190"/>
                    </a:lnTo>
                    <a:lnTo>
                      <a:pt x="936" y="1134"/>
                    </a:lnTo>
                    <a:lnTo>
                      <a:pt x="652" y="1049"/>
                    </a:lnTo>
                    <a:lnTo>
                      <a:pt x="624" y="1105"/>
                    </a:lnTo>
                    <a:lnTo>
                      <a:pt x="454" y="1077"/>
                    </a:lnTo>
                    <a:lnTo>
                      <a:pt x="397" y="992"/>
                    </a:lnTo>
                    <a:lnTo>
                      <a:pt x="114" y="964"/>
                    </a:lnTo>
                    <a:lnTo>
                      <a:pt x="85" y="879"/>
                    </a:lnTo>
                    <a:lnTo>
                      <a:pt x="0" y="822"/>
                    </a:lnTo>
                    <a:lnTo>
                      <a:pt x="0" y="765"/>
                    </a:lnTo>
                    <a:lnTo>
                      <a:pt x="312" y="652"/>
                    </a:lnTo>
                    <a:lnTo>
                      <a:pt x="397" y="482"/>
                    </a:lnTo>
                    <a:lnTo>
                      <a:pt x="511" y="397"/>
                    </a:lnTo>
                    <a:lnTo>
                      <a:pt x="652" y="397"/>
                    </a:lnTo>
                    <a:lnTo>
                      <a:pt x="907" y="255"/>
                    </a:lnTo>
                    <a:lnTo>
                      <a:pt x="964" y="113"/>
                    </a:lnTo>
                    <a:lnTo>
                      <a:pt x="1078" y="56"/>
                    </a:lnTo>
                    <a:lnTo>
                      <a:pt x="1191" y="113"/>
                    </a:lnTo>
                    <a:lnTo>
                      <a:pt x="1219" y="85"/>
                    </a:lnTo>
                    <a:lnTo>
                      <a:pt x="1276" y="141"/>
                    </a:lnTo>
                    <a:lnTo>
                      <a:pt x="1361" y="141"/>
                    </a:lnTo>
                    <a:lnTo>
                      <a:pt x="1389" y="0"/>
                    </a:lnTo>
                    <a:lnTo>
                      <a:pt x="1503" y="28"/>
                    </a:lnTo>
                    <a:lnTo>
                      <a:pt x="1531" y="0"/>
                    </a:lnTo>
                    <a:lnTo>
                      <a:pt x="1616" y="56"/>
                    </a:lnTo>
                    <a:lnTo>
                      <a:pt x="1559" y="227"/>
                    </a:lnTo>
                    <a:lnTo>
                      <a:pt x="1701" y="312"/>
                    </a:lnTo>
                    <a:lnTo>
                      <a:pt x="1701" y="36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3182" y="1748"/>
                <a:ext cx="1048" cy="596"/>
              </a:xfrm>
              <a:custGeom>
                <a:avLst/>
                <a:gdLst>
                  <a:gd name="T0" fmla="*/ 1048 w 1048"/>
                  <a:gd name="T1" fmla="*/ 0 h 596"/>
                  <a:gd name="T2" fmla="*/ 1020 w 1048"/>
                  <a:gd name="T3" fmla="*/ 199 h 596"/>
                  <a:gd name="T4" fmla="*/ 992 w 1048"/>
                  <a:gd name="T5" fmla="*/ 227 h 596"/>
                  <a:gd name="T6" fmla="*/ 878 w 1048"/>
                  <a:gd name="T7" fmla="*/ 199 h 596"/>
                  <a:gd name="T8" fmla="*/ 850 w 1048"/>
                  <a:gd name="T9" fmla="*/ 340 h 596"/>
                  <a:gd name="T10" fmla="*/ 765 w 1048"/>
                  <a:gd name="T11" fmla="*/ 340 h 596"/>
                  <a:gd name="T12" fmla="*/ 708 w 1048"/>
                  <a:gd name="T13" fmla="*/ 284 h 596"/>
                  <a:gd name="T14" fmla="*/ 680 w 1048"/>
                  <a:gd name="T15" fmla="*/ 312 h 596"/>
                  <a:gd name="T16" fmla="*/ 567 w 1048"/>
                  <a:gd name="T17" fmla="*/ 255 h 596"/>
                  <a:gd name="T18" fmla="*/ 453 w 1048"/>
                  <a:gd name="T19" fmla="*/ 312 h 596"/>
                  <a:gd name="T20" fmla="*/ 396 w 1048"/>
                  <a:gd name="T21" fmla="*/ 454 h 596"/>
                  <a:gd name="T22" fmla="*/ 141 w 1048"/>
                  <a:gd name="T23" fmla="*/ 596 h 596"/>
                  <a:gd name="T24" fmla="*/ 0 w 1048"/>
                  <a:gd name="T25" fmla="*/ 596 h 596"/>
                  <a:gd name="T26" fmla="*/ 141 w 1048"/>
                  <a:gd name="T27" fmla="*/ 511 h 596"/>
                  <a:gd name="T28" fmla="*/ 141 w 1048"/>
                  <a:gd name="T29" fmla="*/ 426 h 596"/>
                  <a:gd name="T30" fmla="*/ 226 w 1048"/>
                  <a:gd name="T31" fmla="*/ 397 h 596"/>
                  <a:gd name="T32" fmla="*/ 340 w 1048"/>
                  <a:gd name="T33" fmla="*/ 284 h 596"/>
                  <a:gd name="T34" fmla="*/ 255 w 1048"/>
                  <a:gd name="T35" fmla="*/ 199 h 596"/>
                  <a:gd name="T36" fmla="*/ 311 w 1048"/>
                  <a:gd name="T37" fmla="*/ 85 h 596"/>
                  <a:gd name="T38" fmla="*/ 283 w 1048"/>
                  <a:gd name="T39" fmla="*/ 0 h 596"/>
                  <a:gd name="T40" fmla="*/ 595 w 1048"/>
                  <a:gd name="T41" fmla="*/ 29 h 596"/>
                  <a:gd name="T42" fmla="*/ 1048 w 1048"/>
                  <a:gd name="T43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48" h="596">
                    <a:moveTo>
                      <a:pt x="1048" y="0"/>
                    </a:moveTo>
                    <a:lnTo>
                      <a:pt x="1020" y="199"/>
                    </a:lnTo>
                    <a:lnTo>
                      <a:pt x="992" y="227"/>
                    </a:lnTo>
                    <a:lnTo>
                      <a:pt x="878" y="199"/>
                    </a:lnTo>
                    <a:lnTo>
                      <a:pt x="850" y="340"/>
                    </a:lnTo>
                    <a:lnTo>
                      <a:pt x="765" y="340"/>
                    </a:lnTo>
                    <a:lnTo>
                      <a:pt x="708" y="284"/>
                    </a:lnTo>
                    <a:lnTo>
                      <a:pt x="680" y="312"/>
                    </a:lnTo>
                    <a:lnTo>
                      <a:pt x="567" y="255"/>
                    </a:lnTo>
                    <a:lnTo>
                      <a:pt x="453" y="312"/>
                    </a:lnTo>
                    <a:lnTo>
                      <a:pt x="396" y="454"/>
                    </a:lnTo>
                    <a:lnTo>
                      <a:pt x="141" y="596"/>
                    </a:lnTo>
                    <a:lnTo>
                      <a:pt x="0" y="596"/>
                    </a:lnTo>
                    <a:lnTo>
                      <a:pt x="141" y="511"/>
                    </a:lnTo>
                    <a:lnTo>
                      <a:pt x="141" y="426"/>
                    </a:lnTo>
                    <a:lnTo>
                      <a:pt x="226" y="397"/>
                    </a:lnTo>
                    <a:lnTo>
                      <a:pt x="340" y="284"/>
                    </a:lnTo>
                    <a:lnTo>
                      <a:pt x="255" y="199"/>
                    </a:lnTo>
                    <a:lnTo>
                      <a:pt x="311" y="85"/>
                    </a:lnTo>
                    <a:lnTo>
                      <a:pt x="283" y="0"/>
                    </a:lnTo>
                    <a:lnTo>
                      <a:pt x="595" y="29"/>
                    </a:lnTo>
                    <a:lnTo>
                      <a:pt x="104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2586" y="1635"/>
                <a:ext cx="936" cy="1162"/>
              </a:xfrm>
              <a:custGeom>
                <a:avLst/>
                <a:gdLst>
                  <a:gd name="T0" fmla="*/ 879 w 936"/>
                  <a:gd name="T1" fmla="*/ 113 h 1162"/>
                  <a:gd name="T2" fmla="*/ 907 w 936"/>
                  <a:gd name="T3" fmla="*/ 198 h 1162"/>
                  <a:gd name="T4" fmla="*/ 851 w 936"/>
                  <a:gd name="T5" fmla="*/ 312 h 1162"/>
                  <a:gd name="T6" fmla="*/ 936 w 936"/>
                  <a:gd name="T7" fmla="*/ 397 h 1162"/>
                  <a:gd name="T8" fmla="*/ 822 w 936"/>
                  <a:gd name="T9" fmla="*/ 510 h 1162"/>
                  <a:gd name="T10" fmla="*/ 737 w 936"/>
                  <a:gd name="T11" fmla="*/ 539 h 1162"/>
                  <a:gd name="T12" fmla="*/ 737 w 936"/>
                  <a:gd name="T13" fmla="*/ 624 h 1162"/>
                  <a:gd name="T14" fmla="*/ 596 w 936"/>
                  <a:gd name="T15" fmla="*/ 709 h 1162"/>
                  <a:gd name="T16" fmla="*/ 482 w 936"/>
                  <a:gd name="T17" fmla="*/ 794 h 1162"/>
                  <a:gd name="T18" fmla="*/ 397 w 936"/>
                  <a:gd name="T19" fmla="*/ 964 h 1162"/>
                  <a:gd name="T20" fmla="*/ 85 w 936"/>
                  <a:gd name="T21" fmla="*/ 1077 h 1162"/>
                  <a:gd name="T22" fmla="*/ 85 w 936"/>
                  <a:gd name="T23" fmla="*/ 1134 h 1162"/>
                  <a:gd name="T24" fmla="*/ 57 w 936"/>
                  <a:gd name="T25" fmla="*/ 1162 h 1162"/>
                  <a:gd name="T26" fmla="*/ 0 w 936"/>
                  <a:gd name="T27" fmla="*/ 1106 h 1162"/>
                  <a:gd name="T28" fmla="*/ 0 w 936"/>
                  <a:gd name="T29" fmla="*/ 1020 h 1162"/>
                  <a:gd name="T30" fmla="*/ 57 w 936"/>
                  <a:gd name="T31" fmla="*/ 992 h 1162"/>
                  <a:gd name="T32" fmla="*/ 142 w 936"/>
                  <a:gd name="T33" fmla="*/ 794 h 1162"/>
                  <a:gd name="T34" fmla="*/ 85 w 936"/>
                  <a:gd name="T35" fmla="*/ 652 h 1162"/>
                  <a:gd name="T36" fmla="*/ 199 w 936"/>
                  <a:gd name="T37" fmla="*/ 482 h 1162"/>
                  <a:gd name="T38" fmla="*/ 227 w 936"/>
                  <a:gd name="T39" fmla="*/ 0 h 1162"/>
                  <a:gd name="T40" fmla="*/ 624 w 936"/>
                  <a:gd name="T41" fmla="*/ 113 h 1162"/>
                  <a:gd name="T42" fmla="*/ 879 w 936"/>
                  <a:gd name="T43" fmla="*/ 113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36" h="1162">
                    <a:moveTo>
                      <a:pt x="879" y="113"/>
                    </a:moveTo>
                    <a:lnTo>
                      <a:pt x="907" y="198"/>
                    </a:lnTo>
                    <a:lnTo>
                      <a:pt x="851" y="312"/>
                    </a:lnTo>
                    <a:lnTo>
                      <a:pt x="936" y="397"/>
                    </a:lnTo>
                    <a:lnTo>
                      <a:pt x="822" y="510"/>
                    </a:lnTo>
                    <a:lnTo>
                      <a:pt x="737" y="539"/>
                    </a:lnTo>
                    <a:lnTo>
                      <a:pt x="737" y="624"/>
                    </a:lnTo>
                    <a:lnTo>
                      <a:pt x="596" y="709"/>
                    </a:lnTo>
                    <a:lnTo>
                      <a:pt x="482" y="794"/>
                    </a:lnTo>
                    <a:lnTo>
                      <a:pt x="397" y="964"/>
                    </a:lnTo>
                    <a:lnTo>
                      <a:pt x="85" y="1077"/>
                    </a:lnTo>
                    <a:lnTo>
                      <a:pt x="85" y="1134"/>
                    </a:lnTo>
                    <a:lnTo>
                      <a:pt x="57" y="1162"/>
                    </a:lnTo>
                    <a:lnTo>
                      <a:pt x="0" y="1106"/>
                    </a:lnTo>
                    <a:lnTo>
                      <a:pt x="0" y="1020"/>
                    </a:lnTo>
                    <a:lnTo>
                      <a:pt x="57" y="992"/>
                    </a:lnTo>
                    <a:lnTo>
                      <a:pt x="142" y="794"/>
                    </a:lnTo>
                    <a:lnTo>
                      <a:pt x="85" y="652"/>
                    </a:lnTo>
                    <a:lnTo>
                      <a:pt x="199" y="482"/>
                    </a:lnTo>
                    <a:lnTo>
                      <a:pt x="227" y="0"/>
                    </a:lnTo>
                    <a:lnTo>
                      <a:pt x="624" y="113"/>
                    </a:lnTo>
                    <a:lnTo>
                      <a:pt x="879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1849" y="1550"/>
                <a:ext cx="964" cy="1247"/>
              </a:xfrm>
              <a:custGeom>
                <a:avLst/>
                <a:gdLst>
                  <a:gd name="T0" fmla="*/ 964 w 964"/>
                  <a:gd name="T1" fmla="*/ 85 h 1247"/>
                  <a:gd name="T2" fmla="*/ 936 w 964"/>
                  <a:gd name="T3" fmla="*/ 567 h 1247"/>
                  <a:gd name="T4" fmla="*/ 822 w 964"/>
                  <a:gd name="T5" fmla="*/ 737 h 1247"/>
                  <a:gd name="T6" fmla="*/ 879 w 964"/>
                  <a:gd name="T7" fmla="*/ 879 h 1247"/>
                  <a:gd name="T8" fmla="*/ 794 w 964"/>
                  <a:gd name="T9" fmla="*/ 1077 h 1247"/>
                  <a:gd name="T10" fmla="*/ 737 w 964"/>
                  <a:gd name="T11" fmla="*/ 1105 h 1247"/>
                  <a:gd name="T12" fmla="*/ 737 w 964"/>
                  <a:gd name="T13" fmla="*/ 1191 h 1247"/>
                  <a:gd name="T14" fmla="*/ 680 w 964"/>
                  <a:gd name="T15" fmla="*/ 1247 h 1247"/>
                  <a:gd name="T16" fmla="*/ 567 w 964"/>
                  <a:gd name="T17" fmla="*/ 1219 h 1247"/>
                  <a:gd name="T18" fmla="*/ 482 w 964"/>
                  <a:gd name="T19" fmla="*/ 1105 h 1247"/>
                  <a:gd name="T20" fmla="*/ 510 w 964"/>
                  <a:gd name="T21" fmla="*/ 992 h 1247"/>
                  <a:gd name="T22" fmla="*/ 454 w 964"/>
                  <a:gd name="T23" fmla="*/ 935 h 1247"/>
                  <a:gd name="T24" fmla="*/ 142 w 964"/>
                  <a:gd name="T25" fmla="*/ 992 h 1247"/>
                  <a:gd name="T26" fmla="*/ 85 w 964"/>
                  <a:gd name="T27" fmla="*/ 935 h 1247"/>
                  <a:gd name="T28" fmla="*/ 28 w 964"/>
                  <a:gd name="T29" fmla="*/ 850 h 1247"/>
                  <a:gd name="T30" fmla="*/ 255 w 964"/>
                  <a:gd name="T31" fmla="*/ 794 h 1247"/>
                  <a:gd name="T32" fmla="*/ 340 w 964"/>
                  <a:gd name="T33" fmla="*/ 680 h 1247"/>
                  <a:gd name="T34" fmla="*/ 170 w 964"/>
                  <a:gd name="T35" fmla="*/ 624 h 1247"/>
                  <a:gd name="T36" fmla="*/ 142 w 964"/>
                  <a:gd name="T37" fmla="*/ 538 h 1247"/>
                  <a:gd name="T38" fmla="*/ 57 w 964"/>
                  <a:gd name="T39" fmla="*/ 538 h 1247"/>
                  <a:gd name="T40" fmla="*/ 0 w 964"/>
                  <a:gd name="T41" fmla="*/ 425 h 1247"/>
                  <a:gd name="T42" fmla="*/ 28 w 964"/>
                  <a:gd name="T43" fmla="*/ 312 h 1247"/>
                  <a:gd name="T44" fmla="*/ 142 w 964"/>
                  <a:gd name="T45" fmla="*/ 312 h 1247"/>
                  <a:gd name="T46" fmla="*/ 397 w 964"/>
                  <a:gd name="T47" fmla="*/ 113 h 1247"/>
                  <a:gd name="T48" fmla="*/ 879 w 964"/>
                  <a:gd name="T49" fmla="*/ 0 h 1247"/>
                  <a:gd name="T50" fmla="*/ 964 w 964"/>
                  <a:gd name="T51" fmla="*/ 85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64" h="1247">
                    <a:moveTo>
                      <a:pt x="964" y="85"/>
                    </a:moveTo>
                    <a:lnTo>
                      <a:pt x="936" y="567"/>
                    </a:lnTo>
                    <a:lnTo>
                      <a:pt x="822" y="737"/>
                    </a:lnTo>
                    <a:lnTo>
                      <a:pt x="879" y="879"/>
                    </a:lnTo>
                    <a:lnTo>
                      <a:pt x="794" y="1077"/>
                    </a:lnTo>
                    <a:lnTo>
                      <a:pt x="737" y="1105"/>
                    </a:lnTo>
                    <a:lnTo>
                      <a:pt x="737" y="1191"/>
                    </a:lnTo>
                    <a:lnTo>
                      <a:pt x="680" y="1247"/>
                    </a:lnTo>
                    <a:lnTo>
                      <a:pt x="567" y="1219"/>
                    </a:lnTo>
                    <a:lnTo>
                      <a:pt x="482" y="1105"/>
                    </a:lnTo>
                    <a:lnTo>
                      <a:pt x="510" y="992"/>
                    </a:lnTo>
                    <a:lnTo>
                      <a:pt x="454" y="935"/>
                    </a:lnTo>
                    <a:lnTo>
                      <a:pt x="142" y="992"/>
                    </a:lnTo>
                    <a:lnTo>
                      <a:pt x="85" y="935"/>
                    </a:lnTo>
                    <a:lnTo>
                      <a:pt x="28" y="850"/>
                    </a:lnTo>
                    <a:lnTo>
                      <a:pt x="255" y="794"/>
                    </a:lnTo>
                    <a:lnTo>
                      <a:pt x="340" y="680"/>
                    </a:lnTo>
                    <a:lnTo>
                      <a:pt x="170" y="624"/>
                    </a:lnTo>
                    <a:lnTo>
                      <a:pt x="142" y="538"/>
                    </a:lnTo>
                    <a:lnTo>
                      <a:pt x="57" y="538"/>
                    </a:lnTo>
                    <a:lnTo>
                      <a:pt x="0" y="425"/>
                    </a:lnTo>
                    <a:lnTo>
                      <a:pt x="28" y="312"/>
                    </a:lnTo>
                    <a:lnTo>
                      <a:pt x="142" y="312"/>
                    </a:lnTo>
                    <a:lnTo>
                      <a:pt x="397" y="113"/>
                    </a:lnTo>
                    <a:lnTo>
                      <a:pt x="879" y="0"/>
                    </a:lnTo>
                    <a:lnTo>
                      <a:pt x="964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4202" y="1663"/>
                <a:ext cx="652" cy="652"/>
              </a:xfrm>
              <a:custGeom>
                <a:avLst/>
                <a:gdLst>
                  <a:gd name="T0" fmla="*/ 652 w 652"/>
                  <a:gd name="T1" fmla="*/ 0 h 652"/>
                  <a:gd name="T2" fmla="*/ 652 w 652"/>
                  <a:gd name="T3" fmla="*/ 85 h 652"/>
                  <a:gd name="T4" fmla="*/ 567 w 652"/>
                  <a:gd name="T5" fmla="*/ 142 h 652"/>
                  <a:gd name="T6" fmla="*/ 510 w 652"/>
                  <a:gd name="T7" fmla="*/ 369 h 652"/>
                  <a:gd name="T8" fmla="*/ 567 w 652"/>
                  <a:gd name="T9" fmla="*/ 454 h 652"/>
                  <a:gd name="T10" fmla="*/ 510 w 652"/>
                  <a:gd name="T11" fmla="*/ 539 h 652"/>
                  <a:gd name="T12" fmla="*/ 539 w 652"/>
                  <a:gd name="T13" fmla="*/ 624 h 652"/>
                  <a:gd name="T14" fmla="*/ 170 w 652"/>
                  <a:gd name="T15" fmla="*/ 652 h 652"/>
                  <a:gd name="T16" fmla="*/ 170 w 652"/>
                  <a:gd name="T17" fmla="*/ 596 h 652"/>
                  <a:gd name="T18" fmla="*/ 28 w 652"/>
                  <a:gd name="T19" fmla="*/ 511 h 652"/>
                  <a:gd name="T20" fmla="*/ 85 w 652"/>
                  <a:gd name="T21" fmla="*/ 340 h 652"/>
                  <a:gd name="T22" fmla="*/ 0 w 652"/>
                  <a:gd name="T23" fmla="*/ 284 h 652"/>
                  <a:gd name="T24" fmla="*/ 28 w 652"/>
                  <a:gd name="T25" fmla="*/ 85 h 652"/>
                  <a:gd name="T26" fmla="*/ 369 w 652"/>
                  <a:gd name="T27" fmla="*/ 85 h 652"/>
                  <a:gd name="T28" fmla="*/ 510 w 652"/>
                  <a:gd name="T29" fmla="*/ 0 h 652"/>
                  <a:gd name="T30" fmla="*/ 652 w 652"/>
                  <a:gd name="T31" fmla="*/ 0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52" h="652">
                    <a:moveTo>
                      <a:pt x="652" y="0"/>
                    </a:moveTo>
                    <a:lnTo>
                      <a:pt x="652" y="85"/>
                    </a:lnTo>
                    <a:lnTo>
                      <a:pt x="567" y="142"/>
                    </a:lnTo>
                    <a:lnTo>
                      <a:pt x="510" y="369"/>
                    </a:lnTo>
                    <a:lnTo>
                      <a:pt x="567" y="454"/>
                    </a:lnTo>
                    <a:lnTo>
                      <a:pt x="510" y="539"/>
                    </a:lnTo>
                    <a:lnTo>
                      <a:pt x="539" y="624"/>
                    </a:lnTo>
                    <a:lnTo>
                      <a:pt x="170" y="652"/>
                    </a:lnTo>
                    <a:lnTo>
                      <a:pt x="170" y="596"/>
                    </a:lnTo>
                    <a:lnTo>
                      <a:pt x="28" y="511"/>
                    </a:lnTo>
                    <a:lnTo>
                      <a:pt x="85" y="340"/>
                    </a:lnTo>
                    <a:lnTo>
                      <a:pt x="0" y="284"/>
                    </a:lnTo>
                    <a:lnTo>
                      <a:pt x="28" y="85"/>
                    </a:lnTo>
                    <a:lnTo>
                      <a:pt x="369" y="85"/>
                    </a:lnTo>
                    <a:lnTo>
                      <a:pt x="510" y="0"/>
                    </a:lnTo>
                    <a:lnTo>
                      <a:pt x="65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819589" y="2152848"/>
              <a:ext cx="11460298" cy="4690766"/>
              <a:chOff x="819589" y="2152848"/>
              <a:chExt cx="11460298" cy="4690766"/>
            </a:xfrm>
          </p:grpSpPr>
          <p:sp>
            <p:nvSpPr>
              <p:cNvPr id="38" name="正方形/長方形 37"/>
              <p:cNvSpPr/>
              <p:nvPr/>
            </p:nvSpPr>
            <p:spPr>
              <a:xfrm>
                <a:off x="8729882" y="362444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鳥取市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1979038" y="36886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米子市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5273534" y="39909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倉吉市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3374450" y="49669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江府町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2395538" y="58825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日野町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1030190" y="65358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日南町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2864645" y="42863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伯耆町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467101" y="32240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大山町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754407" y="461858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南部町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1936186" y="312680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日吉津村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5641401" y="283426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北栄町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4465638" y="31626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琴浦町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6670675" y="291631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湯梨浜町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6753006" y="418897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三朝町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10450513" y="40350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八頭町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10861956" y="21528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岩美町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819589" y="24416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境港市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11537376" y="47509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若桜町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9872088" y="54373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智頭町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052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9400" y="1604963"/>
            <a:ext cx="12287250" cy="6030912"/>
            <a:chOff x="279400" y="1604963"/>
            <a:chExt cx="12287250" cy="6030912"/>
          </a:xfrm>
        </p:grpSpPr>
        <p:grpSp>
          <p:nvGrpSpPr>
            <p:cNvPr id="12214" name="Group 950"/>
            <p:cNvGrpSpPr>
              <a:grpSpLocks/>
            </p:cNvGrpSpPr>
            <p:nvPr/>
          </p:nvGrpSpPr>
          <p:grpSpPr bwMode="auto">
            <a:xfrm>
              <a:off x="279400" y="1604963"/>
              <a:ext cx="12287250" cy="6030912"/>
              <a:chOff x="176" y="1011"/>
              <a:chExt cx="7740" cy="3799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4713" y="1294"/>
                <a:ext cx="2750" cy="2070"/>
              </a:xfrm>
              <a:custGeom>
                <a:avLst/>
                <a:gdLst>
                  <a:gd name="T0" fmla="*/ 142 w 2750"/>
                  <a:gd name="T1" fmla="*/ 368 h 2069"/>
                  <a:gd name="T2" fmla="*/ 142 w 2750"/>
                  <a:gd name="T3" fmla="*/ 453 h 2069"/>
                  <a:gd name="T4" fmla="*/ 57 w 2750"/>
                  <a:gd name="T5" fmla="*/ 510 h 2069"/>
                  <a:gd name="T6" fmla="*/ 0 w 2750"/>
                  <a:gd name="T7" fmla="*/ 737 h 2069"/>
                  <a:gd name="T8" fmla="*/ 57 w 2750"/>
                  <a:gd name="T9" fmla="*/ 822 h 2069"/>
                  <a:gd name="T10" fmla="*/ 0 w 2750"/>
                  <a:gd name="T11" fmla="*/ 907 h 2069"/>
                  <a:gd name="T12" fmla="*/ 29 w 2750"/>
                  <a:gd name="T13" fmla="*/ 992 h 2069"/>
                  <a:gd name="T14" fmla="*/ 256 w 2750"/>
                  <a:gd name="T15" fmla="*/ 1049 h 2069"/>
                  <a:gd name="T16" fmla="*/ 284 w 2750"/>
                  <a:gd name="T17" fmla="*/ 1134 h 2069"/>
                  <a:gd name="T18" fmla="*/ 284 w 2750"/>
                  <a:gd name="T19" fmla="*/ 1247 h 2069"/>
                  <a:gd name="T20" fmla="*/ 511 w 2750"/>
                  <a:gd name="T21" fmla="*/ 1360 h 2069"/>
                  <a:gd name="T22" fmla="*/ 454 w 2750"/>
                  <a:gd name="T23" fmla="*/ 1446 h 2069"/>
                  <a:gd name="T24" fmla="*/ 397 w 2750"/>
                  <a:gd name="T25" fmla="*/ 1417 h 2069"/>
                  <a:gd name="T26" fmla="*/ 397 w 2750"/>
                  <a:gd name="T27" fmla="*/ 1559 h 2069"/>
                  <a:gd name="T28" fmla="*/ 369 w 2750"/>
                  <a:gd name="T29" fmla="*/ 1672 h 2069"/>
                  <a:gd name="T30" fmla="*/ 284 w 2750"/>
                  <a:gd name="T31" fmla="*/ 1729 h 2069"/>
                  <a:gd name="T32" fmla="*/ 397 w 2750"/>
                  <a:gd name="T33" fmla="*/ 1842 h 2069"/>
                  <a:gd name="T34" fmla="*/ 596 w 2750"/>
                  <a:gd name="T35" fmla="*/ 1899 h 2069"/>
                  <a:gd name="T36" fmla="*/ 652 w 2750"/>
                  <a:gd name="T37" fmla="*/ 1842 h 2069"/>
                  <a:gd name="T38" fmla="*/ 681 w 2750"/>
                  <a:gd name="T39" fmla="*/ 1899 h 2069"/>
                  <a:gd name="T40" fmla="*/ 823 w 2750"/>
                  <a:gd name="T41" fmla="*/ 1842 h 2069"/>
                  <a:gd name="T42" fmla="*/ 936 w 2750"/>
                  <a:gd name="T43" fmla="*/ 2012 h 2069"/>
                  <a:gd name="T44" fmla="*/ 1021 w 2750"/>
                  <a:gd name="T45" fmla="*/ 2012 h 2069"/>
                  <a:gd name="T46" fmla="*/ 1134 w 2750"/>
                  <a:gd name="T47" fmla="*/ 1984 h 2069"/>
                  <a:gd name="T48" fmla="*/ 1219 w 2750"/>
                  <a:gd name="T49" fmla="*/ 2069 h 2069"/>
                  <a:gd name="T50" fmla="*/ 1446 w 2750"/>
                  <a:gd name="T51" fmla="*/ 1984 h 2069"/>
                  <a:gd name="T52" fmla="*/ 1503 w 2750"/>
                  <a:gd name="T53" fmla="*/ 1871 h 2069"/>
                  <a:gd name="T54" fmla="*/ 1673 w 2750"/>
                  <a:gd name="T55" fmla="*/ 1927 h 2069"/>
                  <a:gd name="T56" fmla="*/ 1815 w 2750"/>
                  <a:gd name="T57" fmla="*/ 1814 h 2069"/>
                  <a:gd name="T58" fmla="*/ 1730 w 2750"/>
                  <a:gd name="T59" fmla="*/ 1757 h 2069"/>
                  <a:gd name="T60" fmla="*/ 1645 w 2750"/>
                  <a:gd name="T61" fmla="*/ 1616 h 2069"/>
                  <a:gd name="T62" fmla="*/ 1673 w 2750"/>
                  <a:gd name="T63" fmla="*/ 1474 h 2069"/>
                  <a:gd name="T64" fmla="*/ 1588 w 2750"/>
                  <a:gd name="T65" fmla="*/ 1360 h 2069"/>
                  <a:gd name="T66" fmla="*/ 1588 w 2750"/>
                  <a:gd name="T67" fmla="*/ 1247 h 2069"/>
                  <a:gd name="T68" fmla="*/ 1475 w 2750"/>
                  <a:gd name="T69" fmla="*/ 1105 h 2069"/>
                  <a:gd name="T70" fmla="*/ 1758 w 2750"/>
                  <a:gd name="T71" fmla="*/ 992 h 2069"/>
                  <a:gd name="T72" fmla="*/ 1871 w 2750"/>
                  <a:gd name="T73" fmla="*/ 850 h 2069"/>
                  <a:gd name="T74" fmla="*/ 1928 w 2750"/>
                  <a:gd name="T75" fmla="*/ 850 h 2069"/>
                  <a:gd name="T76" fmla="*/ 2183 w 2750"/>
                  <a:gd name="T77" fmla="*/ 992 h 2069"/>
                  <a:gd name="T78" fmla="*/ 2382 w 2750"/>
                  <a:gd name="T79" fmla="*/ 1020 h 2069"/>
                  <a:gd name="T80" fmla="*/ 2410 w 2750"/>
                  <a:gd name="T81" fmla="*/ 964 h 2069"/>
                  <a:gd name="T82" fmla="*/ 2524 w 2750"/>
                  <a:gd name="T83" fmla="*/ 935 h 2069"/>
                  <a:gd name="T84" fmla="*/ 2580 w 2750"/>
                  <a:gd name="T85" fmla="*/ 964 h 2069"/>
                  <a:gd name="T86" fmla="*/ 2750 w 2750"/>
                  <a:gd name="T87" fmla="*/ 879 h 2069"/>
                  <a:gd name="T88" fmla="*/ 2722 w 2750"/>
                  <a:gd name="T89" fmla="*/ 595 h 2069"/>
                  <a:gd name="T90" fmla="*/ 2552 w 2750"/>
                  <a:gd name="T91" fmla="*/ 623 h 2069"/>
                  <a:gd name="T92" fmla="*/ 2495 w 2750"/>
                  <a:gd name="T93" fmla="*/ 482 h 2069"/>
                  <a:gd name="T94" fmla="*/ 2353 w 2750"/>
                  <a:gd name="T95" fmla="*/ 538 h 2069"/>
                  <a:gd name="T96" fmla="*/ 2268 w 2750"/>
                  <a:gd name="T97" fmla="*/ 652 h 2069"/>
                  <a:gd name="T98" fmla="*/ 2098 w 2750"/>
                  <a:gd name="T99" fmla="*/ 652 h 2069"/>
                  <a:gd name="T100" fmla="*/ 2070 w 2750"/>
                  <a:gd name="T101" fmla="*/ 453 h 2069"/>
                  <a:gd name="T102" fmla="*/ 2098 w 2750"/>
                  <a:gd name="T103" fmla="*/ 368 h 2069"/>
                  <a:gd name="T104" fmla="*/ 2098 w 2750"/>
                  <a:gd name="T105" fmla="*/ 255 h 2069"/>
                  <a:gd name="T106" fmla="*/ 1985 w 2750"/>
                  <a:gd name="T107" fmla="*/ 255 h 2069"/>
                  <a:gd name="T108" fmla="*/ 1871 w 2750"/>
                  <a:gd name="T109" fmla="*/ 0 h 2069"/>
                  <a:gd name="T110" fmla="*/ 1815 w 2750"/>
                  <a:gd name="T111" fmla="*/ 28 h 2069"/>
                  <a:gd name="T112" fmla="*/ 1815 w 2750"/>
                  <a:gd name="T113" fmla="*/ 113 h 2069"/>
                  <a:gd name="T114" fmla="*/ 1049 w 2750"/>
                  <a:gd name="T115" fmla="*/ 312 h 2069"/>
                  <a:gd name="T116" fmla="*/ 426 w 2750"/>
                  <a:gd name="T117" fmla="*/ 368 h 2069"/>
                  <a:gd name="T118" fmla="*/ 341 w 2750"/>
                  <a:gd name="T119" fmla="*/ 226 h 2069"/>
                  <a:gd name="T120" fmla="*/ 284 w 2750"/>
                  <a:gd name="T121" fmla="*/ 340 h 2069"/>
                  <a:gd name="T122" fmla="*/ 142 w 2750"/>
                  <a:gd name="T123" fmla="*/ 368 h 2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50" h="2069">
                    <a:moveTo>
                      <a:pt x="142" y="368"/>
                    </a:moveTo>
                    <a:lnTo>
                      <a:pt x="142" y="453"/>
                    </a:lnTo>
                    <a:lnTo>
                      <a:pt x="57" y="510"/>
                    </a:lnTo>
                    <a:lnTo>
                      <a:pt x="0" y="737"/>
                    </a:lnTo>
                    <a:lnTo>
                      <a:pt x="57" y="822"/>
                    </a:lnTo>
                    <a:lnTo>
                      <a:pt x="0" y="907"/>
                    </a:lnTo>
                    <a:lnTo>
                      <a:pt x="29" y="992"/>
                    </a:lnTo>
                    <a:lnTo>
                      <a:pt x="256" y="1049"/>
                    </a:lnTo>
                    <a:lnTo>
                      <a:pt x="284" y="1134"/>
                    </a:lnTo>
                    <a:lnTo>
                      <a:pt x="284" y="1247"/>
                    </a:lnTo>
                    <a:lnTo>
                      <a:pt x="511" y="1360"/>
                    </a:lnTo>
                    <a:lnTo>
                      <a:pt x="454" y="1446"/>
                    </a:lnTo>
                    <a:lnTo>
                      <a:pt x="397" y="1417"/>
                    </a:lnTo>
                    <a:lnTo>
                      <a:pt x="397" y="1559"/>
                    </a:lnTo>
                    <a:lnTo>
                      <a:pt x="369" y="1672"/>
                    </a:lnTo>
                    <a:lnTo>
                      <a:pt x="284" y="1729"/>
                    </a:lnTo>
                    <a:lnTo>
                      <a:pt x="397" y="1842"/>
                    </a:lnTo>
                    <a:lnTo>
                      <a:pt x="596" y="1899"/>
                    </a:lnTo>
                    <a:lnTo>
                      <a:pt x="652" y="1842"/>
                    </a:lnTo>
                    <a:lnTo>
                      <a:pt x="681" y="1899"/>
                    </a:lnTo>
                    <a:lnTo>
                      <a:pt x="823" y="1842"/>
                    </a:lnTo>
                    <a:lnTo>
                      <a:pt x="936" y="2012"/>
                    </a:lnTo>
                    <a:lnTo>
                      <a:pt x="1021" y="2012"/>
                    </a:lnTo>
                    <a:lnTo>
                      <a:pt x="1134" y="1984"/>
                    </a:lnTo>
                    <a:lnTo>
                      <a:pt x="1219" y="2069"/>
                    </a:lnTo>
                    <a:lnTo>
                      <a:pt x="1446" y="1984"/>
                    </a:lnTo>
                    <a:lnTo>
                      <a:pt x="1503" y="1871"/>
                    </a:lnTo>
                    <a:lnTo>
                      <a:pt x="1673" y="1927"/>
                    </a:lnTo>
                    <a:lnTo>
                      <a:pt x="1815" y="1814"/>
                    </a:lnTo>
                    <a:lnTo>
                      <a:pt x="1730" y="1757"/>
                    </a:lnTo>
                    <a:lnTo>
                      <a:pt x="1645" y="1616"/>
                    </a:lnTo>
                    <a:lnTo>
                      <a:pt x="1673" y="1474"/>
                    </a:lnTo>
                    <a:lnTo>
                      <a:pt x="1588" y="1360"/>
                    </a:lnTo>
                    <a:lnTo>
                      <a:pt x="1588" y="1247"/>
                    </a:lnTo>
                    <a:lnTo>
                      <a:pt x="1475" y="1105"/>
                    </a:lnTo>
                    <a:lnTo>
                      <a:pt x="1758" y="992"/>
                    </a:lnTo>
                    <a:lnTo>
                      <a:pt x="1871" y="850"/>
                    </a:lnTo>
                    <a:lnTo>
                      <a:pt x="1928" y="850"/>
                    </a:lnTo>
                    <a:lnTo>
                      <a:pt x="2183" y="992"/>
                    </a:lnTo>
                    <a:lnTo>
                      <a:pt x="2382" y="1020"/>
                    </a:lnTo>
                    <a:lnTo>
                      <a:pt x="2410" y="964"/>
                    </a:lnTo>
                    <a:lnTo>
                      <a:pt x="2524" y="935"/>
                    </a:lnTo>
                    <a:lnTo>
                      <a:pt x="2580" y="964"/>
                    </a:lnTo>
                    <a:lnTo>
                      <a:pt x="2750" y="879"/>
                    </a:lnTo>
                    <a:lnTo>
                      <a:pt x="2722" y="595"/>
                    </a:lnTo>
                    <a:lnTo>
                      <a:pt x="2552" y="623"/>
                    </a:lnTo>
                    <a:lnTo>
                      <a:pt x="2495" y="482"/>
                    </a:lnTo>
                    <a:lnTo>
                      <a:pt x="2353" y="538"/>
                    </a:lnTo>
                    <a:lnTo>
                      <a:pt x="2268" y="652"/>
                    </a:lnTo>
                    <a:lnTo>
                      <a:pt x="2098" y="652"/>
                    </a:lnTo>
                    <a:lnTo>
                      <a:pt x="2070" y="453"/>
                    </a:lnTo>
                    <a:lnTo>
                      <a:pt x="2098" y="368"/>
                    </a:lnTo>
                    <a:lnTo>
                      <a:pt x="2098" y="255"/>
                    </a:lnTo>
                    <a:lnTo>
                      <a:pt x="1985" y="255"/>
                    </a:lnTo>
                    <a:lnTo>
                      <a:pt x="1871" y="0"/>
                    </a:lnTo>
                    <a:lnTo>
                      <a:pt x="1815" y="28"/>
                    </a:lnTo>
                    <a:lnTo>
                      <a:pt x="1815" y="113"/>
                    </a:lnTo>
                    <a:lnTo>
                      <a:pt x="1049" y="312"/>
                    </a:lnTo>
                    <a:lnTo>
                      <a:pt x="426" y="368"/>
                    </a:lnTo>
                    <a:lnTo>
                      <a:pt x="341" y="226"/>
                    </a:lnTo>
                    <a:lnTo>
                      <a:pt x="284" y="340"/>
                    </a:lnTo>
                    <a:lnTo>
                      <a:pt x="142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5733" y="3081"/>
                <a:ext cx="1446" cy="1020"/>
              </a:xfrm>
              <a:custGeom>
                <a:avLst/>
                <a:gdLst>
                  <a:gd name="T0" fmla="*/ 0 w 1446"/>
                  <a:gd name="T1" fmla="*/ 226 h 1020"/>
                  <a:gd name="T2" fmla="*/ 113 w 1446"/>
                  <a:gd name="T3" fmla="*/ 198 h 1020"/>
                  <a:gd name="T4" fmla="*/ 198 w 1446"/>
                  <a:gd name="T5" fmla="*/ 283 h 1020"/>
                  <a:gd name="T6" fmla="*/ 425 w 1446"/>
                  <a:gd name="T7" fmla="*/ 198 h 1020"/>
                  <a:gd name="T8" fmla="*/ 482 w 1446"/>
                  <a:gd name="T9" fmla="*/ 85 h 1020"/>
                  <a:gd name="T10" fmla="*/ 652 w 1446"/>
                  <a:gd name="T11" fmla="*/ 141 h 1020"/>
                  <a:gd name="T12" fmla="*/ 794 w 1446"/>
                  <a:gd name="T13" fmla="*/ 28 h 1020"/>
                  <a:gd name="T14" fmla="*/ 907 w 1446"/>
                  <a:gd name="T15" fmla="*/ 85 h 1020"/>
                  <a:gd name="T16" fmla="*/ 936 w 1446"/>
                  <a:gd name="T17" fmla="*/ 0 h 1020"/>
                  <a:gd name="T18" fmla="*/ 1247 w 1446"/>
                  <a:gd name="T19" fmla="*/ 56 h 1020"/>
                  <a:gd name="T20" fmla="*/ 1446 w 1446"/>
                  <a:gd name="T21" fmla="*/ 170 h 1020"/>
                  <a:gd name="T22" fmla="*/ 1446 w 1446"/>
                  <a:gd name="T23" fmla="*/ 368 h 1020"/>
                  <a:gd name="T24" fmla="*/ 1417 w 1446"/>
                  <a:gd name="T25" fmla="*/ 453 h 1020"/>
                  <a:gd name="T26" fmla="*/ 1361 w 1446"/>
                  <a:gd name="T27" fmla="*/ 482 h 1020"/>
                  <a:gd name="T28" fmla="*/ 1304 w 1446"/>
                  <a:gd name="T29" fmla="*/ 595 h 1020"/>
                  <a:gd name="T30" fmla="*/ 1162 w 1446"/>
                  <a:gd name="T31" fmla="*/ 623 h 1020"/>
                  <a:gd name="T32" fmla="*/ 1106 w 1446"/>
                  <a:gd name="T33" fmla="*/ 765 h 1020"/>
                  <a:gd name="T34" fmla="*/ 822 w 1446"/>
                  <a:gd name="T35" fmla="*/ 793 h 1020"/>
                  <a:gd name="T36" fmla="*/ 737 w 1446"/>
                  <a:gd name="T37" fmla="*/ 708 h 1020"/>
                  <a:gd name="T38" fmla="*/ 680 w 1446"/>
                  <a:gd name="T39" fmla="*/ 708 h 1020"/>
                  <a:gd name="T40" fmla="*/ 624 w 1446"/>
                  <a:gd name="T41" fmla="*/ 822 h 1020"/>
                  <a:gd name="T42" fmla="*/ 397 w 1446"/>
                  <a:gd name="T43" fmla="*/ 850 h 1020"/>
                  <a:gd name="T44" fmla="*/ 340 w 1446"/>
                  <a:gd name="T45" fmla="*/ 992 h 1020"/>
                  <a:gd name="T46" fmla="*/ 227 w 1446"/>
                  <a:gd name="T47" fmla="*/ 1020 h 1020"/>
                  <a:gd name="T48" fmla="*/ 142 w 1446"/>
                  <a:gd name="T49" fmla="*/ 822 h 1020"/>
                  <a:gd name="T50" fmla="*/ 170 w 1446"/>
                  <a:gd name="T51" fmla="*/ 680 h 1020"/>
                  <a:gd name="T52" fmla="*/ 142 w 1446"/>
                  <a:gd name="T53" fmla="*/ 567 h 1020"/>
                  <a:gd name="T54" fmla="*/ 85 w 1446"/>
                  <a:gd name="T55" fmla="*/ 567 h 1020"/>
                  <a:gd name="T56" fmla="*/ 28 w 1446"/>
                  <a:gd name="T57" fmla="*/ 510 h 1020"/>
                  <a:gd name="T58" fmla="*/ 57 w 1446"/>
                  <a:gd name="T59" fmla="*/ 368 h 1020"/>
                  <a:gd name="T60" fmla="*/ 0 w 1446"/>
                  <a:gd name="T61" fmla="*/ 226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46" h="1020">
                    <a:moveTo>
                      <a:pt x="0" y="226"/>
                    </a:moveTo>
                    <a:lnTo>
                      <a:pt x="113" y="198"/>
                    </a:lnTo>
                    <a:lnTo>
                      <a:pt x="198" y="283"/>
                    </a:lnTo>
                    <a:lnTo>
                      <a:pt x="425" y="198"/>
                    </a:lnTo>
                    <a:lnTo>
                      <a:pt x="482" y="85"/>
                    </a:lnTo>
                    <a:lnTo>
                      <a:pt x="652" y="141"/>
                    </a:lnTo>
                    <a:lnTo>
                      <a:pt x="794" y="28"/>
                    </a:lnTo>
                    <a:lnTo>
                      <a:pt x="907" y="85"/>
                    </a:lnTo>
                    <a:lnTo>
                      <a:pt x="936" y="0"/>
                    </a:lnTo>
                    <a:lnTo>
                      <a:pt x="1247" y="56"/>
                    </a:lnTo>
                    <a:lnTo>
                      <a:pt x="1446" y="170"/>
                    </a:lnTo>
                    <a:lnTo>
                      <a:pt x="1446" y="368"/>
                    </a:lnTo>
                    <a:lnTo>
                      <a:pt x="1417" y="453"/>
                    </a:lnTo>
                    <a:lnTo>
                      <a:pt x="1361" y="482"/>
                    </a:lnTo>
                    <a:lnTo>
                      <a:pt x="1304" y="595"/>
                    </a:lnTo>
                    <a:lnTo>
                      <a:pt x="1162" y="623"/>
                    </a:lnTo>
                    <a:lnTo>
                      <a:pt x="1106" y="765"/>
                    </a:lnTo>
                    <a:lnTo>
                      <a:pt x="822" y="793"/>
                    </a:lnTo>
                    <a:lnTo>
                      <a:pt x="737" y="708"/>
                    </a:lnTo>
                    <a:lnTo>
                      <a:pt x="680" y="708"/>
                    </a:lnTo>
                    <a:lnTo>
                      <a:pt x="624" y="822"/>
                    </a:lnTo>
                    <a:lnTo>
                      <a:pt x="397" y="850"/>
                    </a:lnTo>
                    <a:lnTo>
                      <a:pt x="340" y="992"/>
                    </a:lnTo>
                    <a:lnTo>
                      <a:pt x="227" y="1020"/>
                    </a:lnTo>
                    <a:lnTo>
                      <a:pt x="142" y="822"/>
                    </a:lnTo>
                    <a:lnTo>
                      <a:pt x="170" y="680"/>
                    </a:lnTo>
                    <a:lnTo>
                      <a:pt x="142" y="567"/>
                    </a:lnTo>
                    <a:lnTo>
                      <a:pt x="85" y="567"/>
                    </a:lnTo>
                    <a:lnTo>
                      <a:pt x="28" y="510"/>
                    </a:lnTo>
                    <a:lnTo>
                      <a:pt x="57" y="368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6187" y="2145"/>
                <a:ext cx="1332" cy="1021"/>
              </a:xfrm>
              <a:custGeom>
                <a:avLst/>
                <a:gdLst>
                  <a:gd name="T0" fmla="*/ 1275 w 1332"/>
                  <a:gd name="T1" fmla="*/ 29 h 1021"/>
                  <a:gd name="T2" fmla="*/ 1105 w 1332"/>
                  <a:gd name="T3" fmla="*/ 114 h 1021"/>
                  <a:gd name="T4" fmla="*/ 1049 w 1332"/>
                  <a:gd name="T5" fmla="*/ 85 h 1021"/>
                  <a:gd name="T6" fmla="*/ 935 w 1332"/>
                  <a:gd name="T7" fmla="*/ 114 h 1021"/>
                  <a:gd name="T8" fmla="*/ 907 w 1332"/>
                  <a:gd name="T9" fmla="*/ 170 h 1021"/>
                  <a:gd name="T10" fmla="*/ 680 w 1332"/>
                  <a:gd name="T11" fmla="*/ 142 h 1021"/>
                  <a:gd name="T12" fmla="*/ 453 w 1332"/>
                  <a:gd name="T13" fmla="*/ 0 h 1021"/>
                  <a:gd name="T14" fmla="*/ 396 w 1332"/>
                  <a:gd name="T15" fmla="*/ 0 h 1021"/>
                  <a:gd name="T16" fmla="*/ 283 w 1332"/>
                  <a:gd name="T17" fmla="*/ 142 h 1021"/>
                  <a:gd name="T18" fmla="*/ 0 w 1332"/>
                  <a:gd name="T19" fmla="*/ 255 h 1021"/>
                  <a:gd name="T20" fmla="*/ 113 w 1332"/>
                  <a:gd name="T21" fmla="*/ 397 h 1021"/>
                  <a:gd name="T22" fmla="*/ 113 w 1332"/>
                  <a:gd name="T23" fmla="*/ 510 h 1021"/>
                  <a:gd name="T24" fmla="*/ 198 w 1332"/>
                  <a:gd name="T25" fmla="*/ 624 h 1021"/>
                  <a:gd name="T26" fmla="*/ 170 w 1332"/>
                  <a:gd name="T27" fmla="*/ 766 h 1021"/>
                  <a:gd name="T28" fmla="*/ 283 w 1332"/>
                  <a:gd name="T29" fmla="*/ 936 h 1021"/>
                  <a:gd name="T30" fmla="*/ 340 w 1332"/>
                  <a:gd name="T31" fmla="*/ 964 h 1021"/>
                  <a:gd name="T32" fmla="*/ 453 w 1332"/>
                  <a:gd name="T33" fmla="*/ 1021 h 1021"/>
                  <a:gd name="T34" fmla="*/ 482 w 1332"/>
                  <a:gd name="T35" fmla="*/ 936 h 1021"/>
                  <a:gd name="T36" fmla="*/ 793 w 1332"/>
                  <a:gd name="T37" fmla="*/ 992 h 1021"/>
                  <a:gd name="T38" fmla="*/ 822 w 1332"/>
                  <a:gd name="T39" fmla="*/ 794 h 1021"/>
                  <a:gd name="T40" fmla="*/ 935 w 1332"/>
                  <a:gd name="T41" fmla="*/ 709 h 1021"/>
                  <a:gd name="T42" fmla="*/ 935 w 1332"/>
                  <a:gd name="T43" fmla="*/ 596 h 1021"/>
                  <a:gd name="T44" fmla="*/ 1020 w 1332"/>
                  <a:gd name="T45" fmla="*/ 652 h 1021"/>
                  <a:gd name="T46" fmla="*/ 1020 w 1332"/>
                  <a:gd name="T47" fmla="*/ 454 h 1021"/>
                  <a:gd name="T48" fmla="*/ 1219 w 1332"/>
                  <a:gd name="T49" fmla="*/ 397 h 1021"/>
                  <a:gd name="T50" fmla="*/ 1304 w 1332"/>
                  <a:gd name="T51" fmla="*/ 255 h 1021"/>
                  <a:gd name="T52" fmla="*/ 1332 w 1332"/>
                  <a:gd name="T53" fmla="*/ 142 h 1021"/>
                  <a:gd name="T54" fmla="*/ 1275 w 1332"/>
                  <a:gd name="T55" fmla="*/ 29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32" h="1021">
                    <a:moveTo>
                      <a:pt x="1275" y="29"/>
                    </a:moveTo>
                    <a:lnTo>
                      <a:pt x="1105" y="114"/>
                    </a:lnTo>
                    <a:lnTo>
                      <a:pt x="1049" y="85"/>
                    </a:lnTo>
                    <a:lnTo>
                      <a:pt x="935" y="114"/>
                    </a:lnTo>
                    <a:lnTo>
                      <a:pt x="907" y="170"/>
                    </a:lnTo>
                    <a:lnTo>
                      <a:pt x="680" y="142"/>
                    </a:lnTo>
                    <a:lnTo>
                      <a:pt x="453" y="0"/>
                    </a:lnTo>
                    <a:lnTo>
                      <a:pt x="396" y="0"/>
                    </a:lnTo>
                    <a:lnTo>
                      <a:pt x="283" y="142"/>
                    </a:lnTo>
                    <a:lnTo>
                      <a:pt x="0" y="255"/>
                    </a:lnTo>
                    <a:lnTo>
                      <a:pt x="113" y="397"/>
                    </a:lnTo>
                    <a:lnTo>
                      <a:pt x="113" y="510"/>
                    </a:lnTo>
                    <a:lnTo>
                      <a:pt x="198" y="624"/>
                    </a:lnTo>
                    <a:lnTo>
                      <a:pt x="170" y="766"/>
                    </a:lnTo>
                    <a:lnTo>
                      <a:pt x="283" y="936"/>
                    </a:lnTo>
                    <a:lnTo>
                      <a:pt x="340" y="964"/>
                    </a:lnTo>
                    <a:lnTo>
                      <a:pt x="453" y="1021"/>
                    </a:lnTo>
                    <a:lnTo>
                      <a:pt x="482" y="936"/>
                    </a:lnTo>
                    <a:lnTo>
                      <a:pt x="793" y="992"/>
                    </a:lnTo>
                    <a:lnTo>
                      <a:pt x="822" y="794"/>
                    </a:lnTo>
                    <a:lnTo>
                      <a:pt x="935" y="709"/>
                    </a:lnTo>
                    <a:lnTo>
                      <a:pt x="935" y="596"/>
                    </a:lnTo>
                    <a:lnTo>
                      <a:pt x="1020" y="652"/>
                    </a:lnTo>
                    <a:lnTo>
                      <a:pt x="1020" y="454"/>
                    </a:lnTo>
                    <a:lnTo>
                      <a:pt x="1219" y="397"/>
                    </a:lnTo>
                    <a:lnTo>
                      <a:pt x="1304" y="255"/>
                    </a:lnTo>
                    <a:lnTo>
                      <a:pt x="1332" y="142"/>
                    </a:lnTo>
                    <a:lnTo>
                      <a:pt x="1275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6980" y="2174"/>
                <a:ext cx="936" cy="1445"/>
              </a:xfrm>
              <a:custGeom>
                <a:avLst/>
                <a:gdLst>
                  <a:gd name="T0" fmla="*/ 482 w 936"/>
                  <a:gd name="T1" fmla="*/ 0 h 1445"/>
                  <a:gd name="T2" fmla="*/ 539 w 936"/>
                  <a:gd name="T3" fmla="*/ 113 h 1445"/>
                  <a:gd name="T4" fmla="*/ 511 w 936"/>
                  <a:gd name="T5" fmla="*/ 226 h 1445"/>
                  <a:gd name="T6" fmla="*/ 426 w 936"/>
                  <a:gd name="T7" fmla="*/ 368 h 1445"/>
                  <a:gd name="T8" fmla="*/ 227 w 936"/>
                  <a:gd name="T9" fmla="*/ 425 h 1445"/>
                  <a:gd name="T10" fmla="*/ 227 w 936"/>
                  <a:gd name="T11" fmla="*/ 623 h 1445"/>
                  <a:gd name="T12" fmla="*/ 142 w 936"/>
                  <a:gd name="T13" fmla="*/ 567 h 1445"/>
                  <a:gd name="T14" fmla="*/ 142 w 936"/>
                  <a:gd name="T15" fmla="*/ 680 h 1445"/>
                  <a:gd name="T16" fmla="*/ 29 w 936"/>
                  <a:gd name="T17" fmla="*/ 765 h 1445"/>
                  <a:gd name="T18" fmla="*/ 0 w 936"/>
                  <a:gd name="T19" fmla="*/ 963 h 1445"/>
                  <a:gd name="T20" fmla="*/ 199 w 936"/>
                  <a:gd name="T21" fmla="*/ 1077 h 1445"/>
                  <a:gd name="T22" fmla="*/ 199 w 936"/>
                  <a:gd name="T23" fmla="*/ 1275 h 1445"/>
                  <a:gd name="T24" fmla="*/ 170 w 936"/>
                  <a:gd name="T25" fmla="*/ 1360 h 1445"/>
                  <a:gd name="T26" fmla="*/ 227 w 936"/>
                  <a:gd name="T27" fmla="*/ 1332 h 1445"/>
                  <a:gd name="T28" fmla="*/ 397 w 936"/>
                  <a:gd name="T29" fmla="*/ 1445 h 1445"/>
                  <a:gd name="T30" fmla="*/ 482 w 936"/>
                  <a:gd name="T31" fmla="*/ 1445 h 1445"/>
                  <a:gd name="T32" fmla="*/ 596 w 936"/>
                  <a:gd name="T33" fmla="*/ 1417 h 1445"/>
                  <a:gd name="T34" fmla="*/ 936 w 936"/>
                  <a:gd name="T35" fmla="*/ 1162 h 1445"/>
                  <a:gd name="T36" fmla="*/ 879 w 936"/>
                  <a:gd name="T37" fmla="*/ 1048 h 1445"/>
                  <a:gd name="T38" fmla="*/ 908 w 936"/>
                  <a:gd name="T39" fmla="*/ 935 h 1445"/>
                  <a:gd name="T40" fmla="*/ 851 w 936"/>
                  <a:gd name="T41" fmla="*/ 850 h 1445"/>
                  <a:gd name="T42" fmla="*/ 908 w 936"/>
                  <a:gd name="T43" fmla="*/ 595 h 1445"/>
                  <a:gd name="T44" fmla="*/ 681 w 936"/>
                  <a:gd name="T45" fmla="*/ 453 h 1445"/>
                  <a:gd name="T46" fmla="*/ 709 w 936"/>
                  <a:gd name="T47" fmla="*/ 113 h 1445"/>
                  <a:gd name="T48" fmla="*/ 482 w 936"/>
                  <a:gd name="T49" fmla="*/ 0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36" h="1445">
                    <a:moveTo>
                      <a:pt x="482" y="0"/>
                    </a:moveTo>
                    <a:lnTo>
                      <a:pt x="539" y="113"/>
                    </a:lnTo>
                    <a:lnTo>
                      <a:pt x="511" y="226"/>
                    </a:lnTo>
                    <a:lnTo>
                      <a:pt x="426" y="368"/>
                    </a:lnTo>
                    <a:lnTo>
                      <a:pt x="227" y="425"/>
                    </a:lnTo>
                    <a:lnTo>
                      <a:pt x="227" y="623"/>
                    </a:lnTo>
                    <a:lnTo>
                      <a:pt x="142" y="567"/>
                    </a:lnTo>
                    <a:lnTo>
                      <a:pt x="142" y="680"/>
                    </a:lnTo>
                    <a:lnTo>
                      <a:pt x="29" y="765"/>
                    </a:lnTo>
                    <a:lnTo>
                      <a:pt x="0" y="963"/>
                    </a:lnTo>
                    <a:lnTo>
                      <a:pt x="199" y="1077"/>
                    </a:lnTo>
                    <a:lnTo>
                      <a:pt x="199" y="1275"/>
                    </a:lnTo>
                    <a:lnTo>
                      <a:pt x="170" y="1360"/>
                    </a:lnTo>
                    <a:lnTo>
                      <a:pt x="227" y="1332"/>
                    </a:lnTo>
                    <a:lnTo>
                      <a:pt x="397" y="1445"/>
                    </a:lnTo>
                    <a:lnTo>
                      <a:pt x="482" y="1445"/>
                    </a:lnTo>
                    <a:lnTo>
                      <a:pt x="596" y="1417"/>
                    </a:lnTo>
                    <a:lnTo>
                      <a:pt x="936" y="1162"/>
                    </a:lnTo>
                    <a:lnTo>
                      <a:pt x="879" y="1048"/>
                    </a:lnTo>
                    <a:lnTo>
                      <a:pt x="908" y="935"/>
                    </a:lnTo>
                    <a:lnTo>
                      <a:pt x="851" y="850"/>
                    </a:lnTo>
                    <a:lnTo>
                      <a:pt x="908" y="595"/>
                    </a:lnTo>
                    <a:lnTo>
                      <a:pt x="681" y="453"/>
                    </a:lnTo>
                    <a:lnTo>
                      <a:pt x="709" y="113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6583" y="1011"/>
                <a:ext cx="851" cy="936"/>
              </a:xfrm>
              <a:custGeom>
                <a:avLst/>
                <a:gdLst>
                  <a:gd name="T0" fmla="*/ 0 w 851"/>
                  <a:gd name="T1" fmla="*/ 284 h 936"/>
                  <a:gd name="T2" fmla="*/ 114 w 851"/>
                  <a:gd name="T3" fmla="*/ 539 h 936"/>
                  <a:gd name="T4" fmla="*/ 227 w 851"/>
                  <a:gd name="T5" fmla="*/ 539 h 936"/>
                  <a:gd name="T6" fmla="*/ 227 w 851"/>
                  <a:gd name="T7" fmla="*/ 652 h 936"/>
                  <a:gd name="T8" fmla="*/ 199 w 851"/>
                  <a:gd name="T9" fmla="*/ 737 h 936"/>
                  <a:gd name="T10" fmla="*/ 227 w 851"/>
                  <a:gd name="T11" fmla="*/ 936 h 936"/>
                  <a:gd name="T12" fmla="*/ 397 w 851"/>
                  <a:gd name="T13" fmla="*/ 936 h 936"/>
                  <a:gd name="T14" fmla="*/ 482 w 851"/>
                  <a:gd name="T15" fmla="*/ 822 h 936"/>
                  <a:gd name="T16" fmla="*/ 624 w 851"/>
                  <a:gd name="T17" fmla="*/ 766 h 936"/>
                  <a:gd name="T18" fmla="*/ 681 w 851"/>
                  <a:gd name="T19" fmla="*/ 907 h 936"/>
                  <a:gd name="T20" fmla="*/ 851 w 851"/>
                  <a:gd name="T21" fmla="*/ 879 h 936"/>
                  <a:gd name="T22" fmla="*/ 823 w 851"/>
                  <a:gd name="T23" fmla="*/ 709 h 936"/>
                  <a:gd name="T24" fmla="*/ 709 w 851"/>
                  <a:gd name="T25" fmla="*/ 624 h 936"/>
                  <a:gd name="T26" fmla="*/ 794 w 851"/>
                  <a:gd name="T27" fmla="*/ 369 h 936"/>
                  <a:gd name="T28" fmla="*/ 709 w 851"/>
                  <a:gd name="T29" fmla="*/ 340 h 936"/>
                  <a:gd name="T30" fmla="*/ 709 w 851"/>
                  <a:gd name="T31" fmla="*/ 199 h 936"/>
                  <a:gd name="T32" fmla="*/ 511 w 851"/>
                  <a:gd name="T33" fmla="*/ 0 h 936"/>
                  <a:gd name="T34" fmla="*/ 454 w 851"/>
                  <a:gd name="T35" fmla="*/ 85 h 936"/>
                  <a:gd name="T36" fmla="*/ 341 w 851"/>
                  <a:gd name="T37" fmla="*/ 29 h 936"/>
                  <a:gd name="T38" fmla="*/ 284 w 851"/>
                  <a:gd name="T39" fmla="*/ 142 h 936"/>
                  <a:gd name="T40" fmla="*/ 171 w 851"/>
                  <a:gd name="T41" fmla="*/ 170 h 936"/>
                  <a:gd name="T42" fmla="*/ 29 w 851"/>
                  <a:gd name="T43" fmla="*/ 170 h 936"/>
                  <a:gd name="T44" fmla="*/ 57 w 851"/>
                  <a:gd name="T45" fmla="*/ 255 h 936"/>
                  <a:gd name="T46" fmla="*/ 0 w 851"/>
                  <a:gd name="T47" fmla="*/ 284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51" h="936">
                    <a:moveTo>
                      <a:pt x="0" y="284"/>
                    </a:moveTo>
                    <a:lnTo>
                      <a:pt x="114" y="539"/>
                    </a:lnTo>
                    <a:lnTo>
                      <a:pt x="227" y="539"/>
                    </a:lnTo>
                    <a:lnTo>
                      <a:pt x="227" y="652"/>
                    </a:lnTo>
                    <a:lnTo>
                      <a:pt x="199" y="737"/>
                    </a:lnTo>
                    <a:lnTo>
                      <a:pt x="227" y="936"/>
                    </a:lnTo>
                    <a:lnTo>
                      <a:pt x="397" y="936"/>
                    </a:lnTo>
                    <a:lnTo>
                      <a:pt x="482" y="822"/>
                    </a:lnTo>
                    <a:lnTo>
                      <a:pt x="624" y="766"/>
                    </a:lnTo>
                    <a:lnTo>
                      <a:pt x="681" y="907"/>
                    </a:lnTo>
                    <a:lnTo>
                      <a:pt x="851" y="879"/>
                    </a:lnTo>
                    <a:lnTo>
                      <a:pt x="823" y="709"/>
                    </a:lnTo>
                    <a:lnTo>
                      <a:pt x="709" y="624"/>
                    </a:lnTo>
                    <a:lnTo>
                      <a:pt x="794" y="369"/>
                    </a:lnTo>
                    <a:lnTo>
                      <a:pt x="709" y="340"/>
                    </a:lnTo>
                    <a:lnTo>
                      <a:pt x="709" y="199"/>
                    </a:lnTo>
                    <a:lnTo>
                      <a:pt x="511" y="0"/>
                    </a:lnTo>
                    <a:lnTo>
                      <a:pt x="454" y="85"/>
                    </a:lnTo>
                    <a:lnTo>
                      <a:pt x="341" y="29"/>
                    </a:lnTo>
                    <a:lnTo>
                      <a:pt x="284" y="142"/>
                    </a:lnTo>
                    <a:lnTo>
                      <a:pt x="171" y="170"/>
                    </a:lnTo>
                    <a:lnTo>
                      <a:pt x="29" y="170"/>
                    </a:lnTo>
                    <a:lnTo>
                      <a:pt x="57" y="255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3663" y="2287"/>
                <a:ext cx="1560" cy="1276"/>
              </a:xfrm>
              <a:custGeom>
                <a:avLst/>
                <a:gdLst>
                  <a:gd name="T0" fmla="*/ 1446 w 1560"/>
                  <a:gd name="T1" fmla="*/ 567 h 1276"/>
                  <a:gd name="T2" fmla="*/ 1446 w 1560"/>
                  <a:gd name="T3" fmla="*/ 425 h 1276"/>
                  <a:gd name="T4" fmla="*/ 1503 w 1560"/>
                  <a:gd name="T5" fmla="*/ 454 h 1276"/>
                  <a:gd name="T6" fmla="*/ 1560 w 1560"/>
                  <a:gd name="T7" fmla="*/ 368 h 1276"/>
                  <a:gd name="T8" fmla="*/ 1333 w 1560"/>
                  <a:gd name="T9" fmla="*/ 255 h 1276"/>
                  <a:gd name="T10" fmla="*/ 1333 w 1560"/>
                  <a:gd name="T11" fmla="*/ 142 h 1276"/>
                  <a:gd name="T12" fmla="*/ 1305 w 1560"/>
                  <a:gd name="T13" fmla="*/ 57 h 1276"/>
                  <a:gd name="T14" fmla="*/ 1078 w 1560"/>
                  <a:gd name="T15" fmla="*/ 0 h 1276"/>
                  <a:gd name="T16" fmla="*/ 709 w 1560"/>
                  <a:gd name="T17" fmla="*/ 28 h 1276"/>
                  <a:gd name="T18" fmla="*/ 511 w 1560"/>
                  <a:gd name="T19" fmla="*/ 170 h 1276"/>
                  <a:gd name="T20" fmla="*/ 397 w 1560"/>
                  <a:gd name="T21" fmla="*/ 510 h 1276"/>
                  <a:gd name="T22" fmla="*/ 199 w 1560"/>
                  <a:gd name="T23" fmla="*/ 652 h 1276"/>
                  <a:gd name="T24" fmla="*/ 0 w 1560"/>
                  <a:gd name="T25" fmla="*/ 850 h 1276"/>
                  <a:gd name="T26" fmla="*/ 114 w 1560"/>
                  <a:gd name="T27" fmla="*/ 907 h 1276"/>
                  <a:gd name="T28" fmla="*/ 256 w 1560"/>
                  <a:gd name="T29" fmla="*/ 935 h 1276"/>
                  <a:gd name="T30" fmla="*/ 341 w 1560"/>
                  <a:gd name="T31" fmla="*/ 1219 h 1276"/>
                  <a:gd name="T32" fmla="*/ 454 w 1560"/>
                  <a:gd name="T33" fmla="*/ 1276 h 1276"/>
                  <a:gd name="T34" fmla="*/ 624 w 1560"/>
                  <a:gd name="T35" fmla="*/ 1106 h 1276"/>
                  <a:gd name="T36" fmla="*/ 624 w 1560"/>
                  <a:gd name="T37" fmla="*/ 935 h 1276"/>
                  <a:gd name="T38" fmla="*/ 993 w 1560"/>
                  <a:gd name="T39" fmla="*/ 822 h 1276"/>
                  <a:gd name="T40" fmla="*/ 993 w 1560"/>
                  <a:gd name="T41" fmla="*/ 765 h 1276"/>
                  <a:gd name="T42" fmla="*/ 936 w 1560"/>
                  <a:gd name="T43" fmla="*/ 709 h 1276"/>
                  <a:gd name="T44" fmla="*/ 1078 w 1560"/>
                  <a:gd name="T45" fmla="*/ 652 h 1276"/>
                  <a:gd name="T46" fmla="*/ 1163 w 1560"/>
                  <a:gd name="T47" fmla="*/ 567 h 1276"/>
                  <a:gd name="T48" fmla="*/ 1276 w 1560"/>
                  <a:gd name="T49" fmla="*/ 624 h 1276"/>
                  <a:gd name="T50" fmla="*/ 1361 w 1560"/>
                  <a:gd name="T51" fmla="*/ 539 h 1276"/>
                  <a:gd name="T52" fmla="*/ 1446 w 1560"/>
                  <a:gd name="T53" fmla="*/ 567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60" h="1276">
                    <a:moveTo>
                      <a:pt x="1446" y="567"/>
                    </a:moveTo>
                    <a:lnTo>
                      <a:pt x="1446" y="425"/>
                    </a:lnTo>
                    <a:lnTo>
                      <a:pt x="1503" y="454"/>
                    </a:lnTo>
                    <a:lnTo>
                      <a:pt x="1560" y="368"/>
                    </a:lnTo>
                    <a:lnTo>
                      <a:pt x="1333" y="255"/>
                    </a:lnTo>
                    <a:lnTo>
                      <a:pt x="1333" y="142"/>
                    </a:lnTo>
                    <a:lnTo>
                      <a:pt x="1305" y="57"/>
                    </a:lnTo>
                    <a:lnTo>
                      <a:pt x="1078" y="0"/>
                    </a:lnTo>
                    <a:lnTo>
                      <a:pt x="709" y="28"/>
                    </a:lnTo>
                    <a:lnTo>
                      <a:pt x="511" y="170"/>
                    </a:lnTo>
                    <a:lnTo>
                      <a:pt x="397" y="510"/>
                    </a:lnTo>
                    <a:lnTo>
                      <a:pt x="199" y="652"/>
                    </a:lnTo>
                    <a:lnTo>
                      <a:pt x="0" y="850"/>
                    </a:lnTo>
                    <a:lnTo>
                      <a:pt x="114" y="907"/>
                    </a:lnTo>
                    <a:lnTo>
                      <a:pt x="256" y="935"/>
                    </a:lnTo>
                    <a:lnTo>
                      <a:pt x="341" y="1219"/>
                    </a:lnTo>
                    <a:lnTo>
                      <a:pt x="454" y="1276"/>
                    </a:lnTo>
                    <a:lnTo>
                      <a:pt x="624" y="1106"/>
                    </a:lnTo>
                    <a:lnTo>
                      <a:pt x="624" y="935"/>
                    </a:lnTo>
                    <a:lnTo>
                      <a:pt x="993" y="822"/>
                    </a:lnTo>
                    <a:lnTo>
                      <a:pt x="993" y="765"/>
                    </a:lnTo>
                    <a:lnTo>
                      <a:pt x="936" y="709"/>
                    </a:lnTo>
                    <a:lnTo>
                      <a:pt x="1078" y="652"/>
                    </a:lnTo>
                    <a:lnTo>
                      <a:pt x="1163" y="567"/>
                    </a:lnTo>
                    <a:lnTo>
                      <a:pt x="1276" y="624"/>
                    </a:lnTo>
                    <a:lnTo>
                      <a:pt x="1361" y="539"/>
                    </a:lnTo>
                    <a:lnTo>
                      <a:pt x="1446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176" y="3364"/>
                <a:ext cx="1616" cy="1446"/>
              </a:xfrm>
              <a:custGeom>
                <a:avLst/>
                <a:gdLst>
                  <a:gd name="T0" fmla="*/ 1503 w 1616"/>
                  <a:gd name="T1" fmla="*/ 652 h 1446"/>
                  <a:gd name="T2" fmla="*/ 1361 w 1616"/>
                  <a:gd name="T3" fmla="*/ 652 h 1446"/>
                  <a:gd name="T4" fmla="*/ 1305 w 1616"/>
                  <a:gd name="T5" fmla="*/ 794 h 1446"/>
                  <a:gd name="T6" fmla="*/ 1276 w 1616"/>
                  <a:gd name="T7" fmla="*/ 709 h 1446"/>
                  <a:gd name="T8" fmla="*/ 1191 w 1616"/>
                  <a:gd name="T9" fmla="*/ 737 h 1446"/>
                  <a:gd name="T10" fmla="*/ 1134 w 1616"/>
                  <a:gd name="T11" fmla="*/ 681 h 1446"/>
                  <a:gd name="T12" fmla="*/ 993 w 1616"/>
                  <a:gd name="T13" fmla="*/ 596 h 1446"/>
                  <a:gd name="T14" fmla="*/ 936 w 1616"/>
                  <a:gd name="T15" fmla="*/ 510 h 1446"/>
                  <a:gd name="T16" fmla="*/ 964 w 1616"/>
                  <a:gd name="T17" fmla="*/ 397 h 1446"/>
                  <a:gd name="T18" fmla="*/ 1049 w 1616"/>
                  <a:gd name="T19" fmla="*/ 454 h 1446"/>
                  <a:gd name="T20" fmla="*/ 1219 w 1616"/>
                  <a:gd name="T21" fmla="*/ 369 h 1446"/>
                  <a:gd name="T22" fmla="*/ 1248 w 1616"/>
                  <a:gd name="T23" fmla="*/ 227 h 1446"/>
                  <a:gd name="T24" fmla="*/ 1134 w 1616"/>
                  <a:gd name="T25" fmla="*/ 284 h 1446"/>
                  <a:gd name="T26" fmla="*/ 1106 w 1616"/>
                  <a:gd name="T27" fmla="*/ 170 h 1446"/>
                  <a:gd name="T28" fmla="*/ 1134 w 1616"/>
                  <a:gd name="T29" fmla="*/ 85 h 1446"/>
                  <a:gd name="T30" fmla="*/ 993 w 1616"/>
                  <a:gd name="T31" fmla="*/ 0 h 1446"/>
                  <a:gd name="T32" fmla="*/ 879 w 1616"/>
                  <a:gd name="T33" fmla="*/ 85 h 1446"/>
                  <a:gd name="T34" fmla="*/ 738 w 1616"/>
                  <a:gd name="T35" fmla="*/ 57 h 1446"/>
                  <a:gd name="T36" fmla="*/ 397 w 1616"/>
                  <a:gd name="T37" fmla="*/ 199 h 1446"/>
                  <a:gd name="T38" fmla="*/ 199 w 1616"/>
                  <a:gd name="T39" fmla="*/ 255 h 1446"/>
                  <a:gd name="T40" fmla="*/ 86 w 1616"/>
                  <a:gd name="T41" fmla="*/ 369 h 1446"/>
                  <a:gd name="T42" fmla="*/ 114 w 1616"/>
                  <a:gd name="T43" fmla="*/ 510 h 1446"/>
                  <a:gd name="T44" fmla="*/ 256 w 1616"/>
                  <a:gd name="T45" fmla="*/ 454 h 1446"/>
                  <a:gd name="T46" fmla="*/ 284 w 1616"/>
                  <a:gd name="T47" fmla="*/ 482 h 1446"/>
                  <a:gd name="T48" fmla="*/ 256 w 1616"/>
                  <a:gd name="T49" fmla="*/ 567 h 1446"/>
                  <a:gd name="T50" fmla="*/ 369 w 1616"/>
                  <a:gd name="T51" fmla="*/ 652 h 1446"/>
                  <a:gd name="T52" fmla="*/ 369 w 1616"/>
                  <a:gd name="T53" fmla="*/ 737 h 1446"/>
                  <a:gd name="T54" fmla="*/ 114 w 1616"/>
                  <a:gd name="T55" fmla="*/ 879 h 1446"/>
                  <a:gd name="T56" fmla="*/ 57 w 1616"/>
                  <a:gd name="T57" fmla="*/ 1134 h 1446"/>
                  <a:gd name="T58" fmla="*/ 0 w 1616"/>
                  <a:gd name="T59" fmla="*/ 1361 h 1446"/>
                  <a:gd name="T60" fmla="*/ 57 w 1616"/>
                  <a:gd name="T61" fmla="*/ 1446 h 1446"/>
                  <a:gd name="T62" fmla="*/ 199 w 1616"/>
                  <a:gd name="T63" fmla="*/ 1361 h 1446"/>
                  <a:gd name="T64" fmla="*/ 312 w 1616"/>
                  <a:gd name="T65" fmla="*/ 1418 h 1446"/>
                  <a:gd name="T66" fmla="*/ 482 w 1616"/>
                  <a:gd name="T67" fmla="*/ 1361 h 1446"/>
                  <a:gd name="T68" fmla="*/ 596 w 1616"/>
                  <a:gd name="T69" fmla="*/ 1418 h 1446"/>
                  <a:gd name="T70" fmla="*/ 624 w 1616"/>
                  <a:gd name="T71" fmla="*/ 1333 h 1446"/>
                  <a:gd name="T72" fmla="*/ 681 w 1616"/>
                  <a:gd name="T73" fmla="*/ 1333 h 1446"/>
                  <a:gd name="T74" fmla="*/ 794 w 1616"/>
                  <a:gd name="T75" fmla="*/ 1446 h 1446"/>
                  <a:gd name="T76" fmla="*/ 964 w 1616"/>
                  <a:gd name="T77" fmla="*/ 1389 h 1446"/>
                  <a:gd name="T78" fmla="*/ 851 w 1616"/>
                  <a:gd name="T79" fmla="*/ 1191 h 1446"/>
                  <a:gd name="T80" fmla="*/ 936 w 1616"/>
                  <a:gd name="T81" fmla="*/ 1163 h 1446"/>
                  <a:gd name="T82" fmla="*/ 1106 w 1616"/>
                  <a:gd name="T83" fmla="*/ 1219 h 1446"/>
                  <a:gd name="T84" fmla="*/ 1191 w 1616"/>
                  <a:gd name="T85" fmla="*/ 1106 h 1446"/>
                  <a:gd name="T86" fmla="*/ 1276 w 1616"/>
                  <a:gd name="T87" fmla="*/ 1191 h 1446"/>
                  <a:gd name="T88" fmla="*/ 1418 w 1616"/>
                  <a:gd name="T89" fmla="*/ 1049 h 1446"/>
                  <a:gd name="T90" fmla="*/ 1616 w 1616"/>
                  <a:gd name="T91" fmla="*/ 1049 h 1446"/>
                  <a:gd name="T92" fmla="*/ 1616 w 1616"/>
                  <a:gd name="T93" fmla="*/ 936 h 1446"/>
                  <a:gd name="T94" fmla="*/ 1503 w 1616"/>
                  <a:gd name="T95" fmla="*/ 709 h 1446"/>
                  <a:gd name="T96" fmla="*/ 1503 w 1616"/>
                  <a:gd name="T97" fmla="*/ 652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16" h="1446">
                    <a:moveTo>
                      <a:pt x="1503" y="652"/>
                    </a:moveTo>
                    <a:lnTo>
                      <a:pt x="1361" y="652"/>
                    </a:lnTo>
                    <a:lnTo>
                      <a:pt x="1305" y="794"/>
                    </a:lnTo>
                    <a:lnTo>
                      <a:pt x="1276" y="709"/>
                    </a:lnTo>
                    <a:lnTo>
                      <a:pt x="1191" y="737"/>
                    </a:lnTo>
                    <a:lnTo>
                      <a:pt x="1134" y="681"/>
                    </a:lnTo>
                    <a:lnTo>
                      <a:pt x="993" y="596"/>
                    </a:lnTo>
                    <a:lnTo>
                      <a:pt x="936" y="510"/>
                    </a:lnTo>
                    <a:lnTo>
                      <a:pt x="964" y="397"/>
                    </a:lnTo>
                    <a:lnTo>
                      <a:pt x="1049" y="454"/>
                    </a:lnTo>
                    <a:lnTo>
                      <a:pt x="1219" y="369"/>
                    </a:lnTo>
                    <a:lnTo>
                      <a:pt x="1248" y="227"/>
                    </a:lnTo>
                    <a:lnTo>
                      <a:pt x="1134" y="284"/>
                    </a:lnTo>
                    <a:lnTo>
                      <a:pt x="1106" y="170"/>
                    </a:lnTo>
                    <a:lnTo>
                      <a:pt x="1134" y="85"/>
                    </a:lnTo>
                    <a:lnTo>
                      <a:pt x="993" y="0"/>
                    </a:lnTo>
                    <a:lnTo>
                      <a:pt x="879" y="85"/>
                    </a:lnTo>
                    <a:lnTo>
                      <a:pt x="738" y="57"/>
                    </a:lnTo>
                    <a:lnTo>
                      <a:pt x="397" y="199"/>
                    </a:lnTo>
                    <a:lnTo>
                      <a:pt x="199" y="255"/>
                    </a:lnTo>
                    <a:lnTo>
                      <a:pt x="86" y="369"/>
                    </a:lnTo>
                    <a:lnTo>
                      <a:pt x="114" y="510"/>
                    </a:lnTo>
                    <a:lnTo>
                      <a:pt x="256" y="454"/>
                    </a:lnTo>
                    <a:lnTo>
                      <a:pt x="284" y="482"/>
                    </a:lnTo>
                    <a:lnTo>
                      <a:pt x="256" y="567"/>
                    </a:lnTo>
                    <a:lnTo>
                      <a:pt x="369" y="652"/>
                    </a:lnTo>
                    <a:lnTo>
                      <a:pt x="369" y="737"/>
                    </a:lnTo>
                    <a:lnTo>
                      <a:pt x="114" y="879"/>
                    </a:lnTo>
                    <a:lnTo>
                      <a:pt x="57" y="1134"/>
                    </a:lnTo>
                    <a:lnTo>
                      <a:pt x="0" y="1361"/>
                    </a:lnTo>
                    <a:lnTo>
                      <a:pt x="57" y="1446"/>
                    </a:lnTo>
                    <a:lnTo>
                      <a:pt x="199" y="1361"/>
                    </a:lnTo>
                    <a:lnTo>
                      <a:pt x="312" y="1418"/>
                    </a:lnTo>
                    <a:lnTo>
                      <a:pt x="482" y="1361"/>
                    </a:lnTo>
                    <a:lnTo>
                      <a:pt x="596" y="1418"/>
                    </a:lnTo>
                    <a:lnTo>
                      <a:pt x="624" y="1333"/>
                    </a:lnTo>
                    <a:lnTo>
                      <a:pt x="681" y="1333"/>
                    </a:lnTo>
                    <a:lnTo>
                      <a:pt x="794" y="1446"/>
                    </a:lnTo>
                    <a:lnTo>
                      <a:pt x="964" y="1389"/>
                    </a:lnTo>
                    <a:lnTo>
                      <a:pt x="851" y="1191"/>
                    </a:lnTo>
                    <a:lnTo>
                      <a:pt x="936" y="1163"/>
                    </a:lnTo>
                    <a:lnTo>
                      <a:pt x="1106" y="1219"/>
                    </a:lnTo>
                    <a:lnTo>
                      <a:pt x="1191" y="1106"/>
                    </a:lnTo>
                    <a:lnTo>
                      <a:pt x="1276" y="1191"/>
                    </a:lnTo>
                    <a:lnTo>
                      <a:pt x="1418" y="1049"/>
                    </a:lnTo>
                    <a:lnTo>
                      <a:pt x="1616" y="1049"/>
                    </a:lnTo>
                    <a:lnTo>
                      <a:pt x="1616" y="936"/>
                    </a:lnTo>
                    <a:lnTo>
                      <a:pt x="1503" y="709"/>
                    </a:lnTo>
                    <a:lnTo>
                      <a:pt x="1503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1112" y="3364"/>
                <a:ext cx="1332" cy="794"/>
              </a:xfrm>
              <a:custGeom>
                <a:avLst/>
                <a:gdLst>
                  <a:gd name="T0" fmla="*/ 312 w 1332"/>
                  <a:gd name="T1" fmla="*/ 227 h 794"/>
                  <a:gd name="T2" fmla="*/ 283 w 1332"/>
                  <a:gd name="T3" fmla="*/ 369 h 794"/>
                  <a:gd name="T4" fmla="*/ 113 w 1332"/>
                  <a:gd name="T5" fmla="*/ 454 h 794"/>
                  <a:gd name="T6" fmla="*/ 28 w 1332"/>
                  <a:gd name="T7" fmla="*/ 397 h 794"/>
                  <a:gd name="T8" fmla="*/ 0 w 1332"/>
                  <a:gd name="T9" fmla="*/ 510 h 794"/>
                  <a:gd name="T10" fmla="*/ 85 w 1332"/>
                  <a:gd name="T11" fmla="*/ 624 h 794"/>
                  <a:gd name="T12" fmla="*/ 198 w 1332"/>
                  <a:gd name="T13" fmla="*/ 681 h 794"/>
                  <a:gd name="T14" fmla="*/ 255 w 1332"/>
                  <a:gd name="T15" fmla="*/ 737 h 794"/>
                  <a:gd name="T16" fmla="*/ 340 w 1332"/>
                  <a:gd name="T17" fmla="*/ 709 h 794"/>
                  <a:gd name="T18" fmla="*/ 369 w 1332"/>
                  <a:gd name="T19" fmla="*/ 794 h 794"/>
                  <a:gd name="T20" fmla="*/ 425 w 1332"/>
                  <a:gd name="T21" fmla="*/ 652 h 794"/>
                  <a:gd name="T22" fmla="*/ 567 w 1332"/>
                  <a:gd name="T23" fmla="*/ 652 h 794"/>
                  <a:gd name="T24" fmla="*/ 595 w 1332"/>
                  <a:gd name="T25" fmla="*/ 624 h 794"/>
                  <a:gd name="T26" fmla="*/ 680 w 1332"/>
                  <a:gd name="T27" fmla="*/ 624 h 794"/>
                  <a:gd name="T28" fmla="*/ 822 w 1332"/>
                  <a:gd name="T29" fmla="*/ 681 h 794"/>
                  <a:gd name="T30" fmla="*/ 1134 w 1332"/>
                  <a:gd name="T31" fmla="*/ 539 h 794"/>
                  <a:gd name="T32" fmla="*/ 1191 w 1332"/>
                  <a:gd name="T33" fmla="*/ 539 h 794"/>
                  <a:gd name="T34" fmla="*/ 1247 w 1332"/>
                  <a:gd name="T35" fmla="*/ 624 h 794"/>
                  <a:gd name="T36" fmla="*/ 1332 w 1332"/>
                  <a:gd name="T37" fmla="*/ 596 h 794"/>
                  <a:gd name="T38" fmla="*/ 1191 w 1332"/>
                  <a:gd name="T39" fmla="*/ 312 h 794"/>
                  <a:gd name="T40" fmla="*/ 1219 w 1332"/>
                  <a:gd name="T41" fmla="*/ 227 h 794"/>
                  <a:gd name="T42" fmla="*/ 1106 w 1332"/>
                  <a:gd name="T43" fmla="*/ 199 h 794"/>
                  <a:gd name="T44" fmla="*/ 1077 w 1332"/>
                  <a:gd name="T45" fmla="*/ 255 h 794"/>
                  <a:gd name="T46" fmla="*/ 964 w 1332"/>
                  <a:gd name="T47" fmla="*/ 227 h 794"/>
                  <a:gd name="T48" fmla="*/ 964 w 1332"/>
                  <a:gd name="T49" fmla="*/ 199 h 794"/>
                  <a:gd name="T50" fmla="*/ 822 w 1332"/>
                  <a:gd name="T51" fmla="*/ 0 h 794"/>
                  <a:gd name="T52" fmla="*/ 624 w 1332"/>
                  <a:gd name="T53" fmla="*/ 85 h 794"/>
                  <a:gd name="T54" fmla="*/ 595 w 1332"/>
                  <a:gd name="T55" fmla="*/ 199 h 794"/>
                  <a:gd name="T56" fmla="*/ 482 w 1332"/>
                  <a:gd name="T57" fmla="*/ 255 h 794"/>
                  <a:gd name="T58" fmla="*/ 340 w 1332"/>
                  <a:gd name="T59" fmla="*/ 57 h 794"/>
                  <a:gd name="T60" fmla="*/ 312 w 1332"/>
                  <a:gd name="T61" fmla="*/ 85 h 794"/>
                  <a:gd name="T62" fmla="*/ 340 w 1332"/>
                  <a:gd name="T63" fmla="*/ 227 h 794"/>
                  <a:gd name="T64" fmla="*/ 312 w 1332"/>
                  <a:gd name="T65" fmla="*/ 22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32" h="794">
                    <a:moveTo>
                      <a:pt x="312" y="227"/>
                    </a:moveTo>
                    <a:lnTo>
                      <a:pt x="283" y="369"/>
                    </a:lnTo>
                    <a:lnTo>
                      <a:pt x="113" y="454"/>
                    </a:lnTo>
                    <a:lnTo>
                      <a:pt x="28" y="397"/>
                    </a:lnTo>
                    <a:lnTo>
                      <a:pt x="0" y="510"/>
                    </a:lnTo>
                    <a:lnTo>
                      <a:pt x="85" y="624"/>
                    </a:lnTo>
                    <a:lnTo>
                      <a:pt x="198" y="681"/>
                    </a:lnTo>
                    <a:lnTo>
                      <a:pt x="255" y="737"/>
                    </a:lnTo>
                    <a:lnTo>
                      <a:pt x="340" y="709"/>
                    </a:lnTo>
                    <a:lnTo>
                      <a:pt x="369" y="794"/>
                    </a:lnTo>
                    <a:lnTo>
                      <a:pt x="425" y="652"/>
                    </a:lnTo>
                    <a:lnTo>
                      <a:pt x="567" y="652"/>
                    </a:lnTo>
                    <a:lnTo>
                      <a:pt x="595" y="624"/>
                    </a:lnTo>
                    <a:lnTo>
                      <a:pt x="680" y="624"/>
                    </a:lnTo>
                    <a:lnTo>
                      <a:pt x="822" y="681"/>
                    </a:lnTo>
                    <a:lnTo>
                      <a:pt x="1134" y="539"/>
                    </a:lnTo>
                    <a:lnTo>
                      <a:pt x="1191" y="539"/>
                    </a:lnTo>
                    <a:lnTo>
                      <a:pt x="1247" y="624"/>
                    </a:lnTo>
                    <a:lnTo>
                      <a:pt x="1332" y="596"/>
                    </a:lnTo>
                    <a:lnTo>
                      <a:pt x="1191" y="312"/>
                    </a:lnTo>
                    <a:lnTo>
                      <a:pt x="1219" y="227"/>
                    </a:lnTo>
                    <a:lnTo>
                      <a:pt x="1106" y="199"/>
                    </a:lnTo>
                    <a:lnTo>
                      <a:pt x="1077" y="255"/>
                    </a:lnTo>
                    <a:lnTo>
                      <a:pt x="964" y="227"/>
                    </a:lnTo>
                    <a:lnTo>
                      <a:pt x="964" y="199"/>
                    </a:lnTo>
                    <a:lnTo>
                      <a:pt x="822" y="0"/>
                    </a:lnTo>
                    <a:lnTo>
                      <a:pt x="624" y="85"/>
                    </a:lnTo>
                    <a:lnTo>
                      <a:pt x="595" y="199"/>
                    </a:lnTo>
                    <a:lnTo>
                      <a:pt x="482" y="255"/>
                    </a:lnTo>
                    <a:lnTo>
                      <a:pt x="340" y="57"/>
                    </a:lnTo>
                    <a:lnTo>
                      <a:pt x="312" y="85"/>
                    </a:lnTo>
                    <a:lnTo>
                      <a:pt x="340" y="227"/>
                    </a:lnTo>
                    <a:lnTo>
                      <a:pt x="312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1084" y="2570"/>
                <a:ext cx="765" cy="1078"/>
              </a:xfrm>
              <a:custGeom>
                <a:avLst/>
                <a:gdLst>
                  <a:gd name="T0" fmla="*/ 368 w 765"/>
                  <a:gd name="T1" fmla="*/ 851 h 1078"/>
                  <a:gd name="T2" fmla="*/ 340 w 765"/>
                  <a:gd name="T3" fmla="*/ 879 h 1078"/>
                  <a:gd name="T4" fmla="*/ 368 w 765"/>
                  <a:gd name="T5" fmla="*/ 1021 h 1078"/>
                  <a:gd name="T6" fmla="*/ 340 w 765"/>
                  <a:gd name="T7" fmla="*/ 1021 h 1078"/>
                  <a:gd name="T8" fmla="*/ 226 w 765"/>
                  <a:gd name="T9" fmla="*/ 1078 h 1078"/>
                  <a:gd name="T10" fmla="*/ 198 w 765"/>
                  <a:gd name="T11" fmla="*/ 964 h 1078"/>
                  <a:gd name="T12" fmla="*/ 226 w 765"/>
                  <a:gd name="T13" fmla="*/ 879 h 1078"/>
                  <a:gd name="T14" fmla="*/ 85 w 765"/>
                  <a:gd name="T15" fmla="*/ 794 h 1078"/>
                  <a:gd name="T16" fmla="*/ 28 w 765"/>
                  <a:gd name="T17" fmla="*/ 624 h 1078"/>
                  <a:gd name="T18" fmla="*/ 85 w 765"/>
                  <a:gd name="T19" fmla="*/ 567 h 1078"/>
                  <a:gd name="T20" fmla="*/ 0 w 765"/>
                  <a:gd name="T21" fmla="*/ 511 h 1078"/>
                  <a:gd name="T22" fmla="*/ 28 w 765"/>
                  <a:gd name="T23" fmla="*/ 142 h 1078"/>
                  <a:gd name="T24" fmla="*/ 113 w 765"/>
                  <a:gd name="T25" fmla="*/ 142 h 1078"/>
                  <a:gd name="T26" fmla="*/ 141 w 765"/>
                  <a:gd name="T27" fmla="*/ 57 h 1078"/>
                  <a:gd name="T28" fmla="*/ 226 w 765"/>
                  <a:gd name="T29" fmla="*/ 57 h 1078"/>
                  <a:gd name="T30" fmla="*/ 255 w 765"/>
                  <a:gd name="T31" fmla="*/ 0 h 1078"/>
                  <a:gd name="T32" fmla="*/ 340 w 765"/>
                  <a:gd name="T33" fmla="*/ 0 h 1078"/>
                  <a:gd name="T34" fmla="*/ 453 w 765"/>
                  <a:gd name="T35" fmla="*/ 57 h 1078"/>
                  <a:gd name="T36" fmla="*/ 453 w 765"/>
                  <a:gd name="T37" fmla="*/ 114 h 1078"/>
                  <a:gd name="T38" fmla="*/ 567 w 765"/>
                  <a:gd name="T39" fmla="*/ 114 h 1078"/>
                  <a:gd name="T40" fmla="*/ 652 w 765"/>
                  <a:gd name="T41" fmla="*/ 227 h 1078"/>
                  <a:gd name="T42" fmla="*/ 737 w 765"/>
                  <a:gd name="T43" fmla="*/ 256 h 1078"/>
                  <a:gd name="T44" fmla="*/ 765 w 765"/>
                  <a:gd name="T45" fmla="*/ 284 h 1078"/>
                  <a:gd name="T46" fmla="*/ 652 w 765"/>
                  <a:gd name="T47" fmla="*/ 397 h 1078"/>
                  <a:gd name="T48" fmla="*/ 652 w 765"/>
                  <a:gd name="T49" fmla="*/ 454 h 1078"/>
                  <a:gd name="T50" fmla="*/ 510 w 765"/>
                  <a:gd name="T51" fmla="*/ 454 h 1078"/>
                  <a:gd name="T52" fmla="*/ 482 w 765"/>
                  <a:gd name="T53" fmla="*/ 567 h 1078"/>
                  <a:gd name="T54" fmla="*/ 538 w 765"/>
                  <a:gd name="T55" fmla="*/ 624 h 1078"/>
                  <a:gd name="T56" fmla="*/ 482 w 765"/>
                  <a:gd name="T57" fmla="*/ 652 h 1078"/>
                  <a:gd name="T58" fmla="*/ 538 w 765"/>
                  <a:gd name="T59" fmla="*/ 794 h 1078"/>
                  <a:gd name="T60" fmla="*/ 368 w 765"/>
                  <a:gd name="T61" fmla="*/ 851 h 10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65" h="1078">
                    <a:moveTo>
                      <a:pt x="368" y="851"/>
                    </a:moveTo>
                    <a:lnTo>
                      <a:pt x="340" y="879"/>
                    </a:lnTo>
                    <a:lnTo>
                      <a:pt x="368" y="1021"/>
                    </a:lnTo>
                    <a:lnTo>
                      <a:pt x="340" y="1021"/>
                    </a:lnTo>
                    <a:lnTo>
                      <a:pt x="226" y="1078"/>
                    </a:lnTo>
                    <a:lnTo>
                      <a:pt x="198" y="964"/>
                    </a:lnTo>
                    <a:lnTo>
                      <a:pt x="226" y="879"/>
                    </a:lnTo>
                    <a:lnTo>
                      <a:pt x="85" y="794"/>
                    </a:lnTo>
                    <a:lnTo>
                      <a:pt x="28" y="624"/>
                    </a:lnTo>
                    <a:lnTo>
                      <a:pt x="85" y="567"/>
                    </a:lnTo>
                    <a:lnTo>
                      <a:pt x="0" y="511"/>
                    </a:lnTo>
                    <a:lnTo>
                      <a:pt x="28" y="142"/>
                    </a:lnTo>
                    <a:lnTo>
                      <a:pt x="113" y="142"/>
                    </a:lnTo>
                    <a:lnTo>
                      <a:pt x="141" y="57"/>
                    </a:lnTo>
                    <a:lnTo>
                      <a:pt x="226" y="57"/>
                    </a:lnTo>
                    <a:lnTo>
                      <a:pt x="255" y="0"/>
                    </a:lnTo>
                    <a:lnTo>
                      <a:pt x="340" y="0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567" y="114"/>
                    </a:lnTo>
                    <a:lnTo>
                      <a:pt x="652" y="227"/>
                    </a:lnTo>
                    <a:lnTo>
                      <a:pt x="737" y="256"/>
                    </a:lnTo>
                    <a:lnTo>
                      <a:pt x="765" y="284"/>
                    </a:lnTo>
                    <a:lnTo>
                      <a:pt x="652" y="397"/>
                    </a:lnTo>
                    <a:lnTo>
                      <a:pt x="652" y="454"/>
                    </a:lnTo>
                    <a:lnTo>
                      <a:pt x="510" y="454"/>
                    </a:lnTo>
                    <a:lnTo>
                      <a:pt x="482" y="567"/>
                    </a:lnTo>
                    <a:lnTo>
                      <a:pt x="538" y="624"/>
                    </a:lnTo>
                    <a:lnTo>
                      <a:pt x="482" y="652"/>
                    </a:lnTo>
                    <a:lnTo>
                      <a:pt x="538" y="794"/>
                    </a:lnTo>
                    <a:lnTo>
                      <a:pt x="368" y="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1509" y="2060"/>
                <a:ext cx="142" cy="227"/>
              </a:xfrm>
              <a:custGeom>
                <a:avLst/>
                <a:gdLst>
                  <a:gd name="T0" fmla="*/ 142 w 142"/>
                  <a:gd name="T1" fmla="*/ 28 h 227"/>
                  <a:gd name="T2" fmla="*/ 85 w 142"/>
                  <a:gd name="T3" fmla="*/ 227 h 227"/>
                  <a:gd name="T4" fmla="*/ 0 w 142"/>
                  <a:gd name="T5" fmla="*/ 199 h 227"/>
                  <a:gd name="T6" fmla="*/ 28 w 142"/>
                  <a:gd name="T7" fmla="*/ 0 h 227"/>
                  <a:gd name="T8" fmla="*/ 142 w 142"/>
                  <a:gd name="T9" fmla="*/ 28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227">
                    <a:moveTo>
                      <a:pt x="142" y="28"/>
                    </a:moveTo>
                    <a:lnTo>
                      <a:pt x="85" y="227"/>
                    </a:lnTo>
                    <a:lnTo>
                      <a:pt x="0" y="199"/>
                    </a:lnTo>
                    <a:lnTo>
                      <a:pt x="28" y="0"/>
                    </a:lnTo>
                    <a:lnTo>
                      <a:pt x="142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1452" y="2485"/>
                <a:ext cx="964" cy="1134"/>
              </a:xfrm>
              <a:custGeom>
                <a:avLst/>
                <a:gdLst>
                  <a:gd name="T0" fmla="*/ 85 w 964"/>
                  <a:gd name="T1" fmla="*/ 142 h 1134"/>
                  <a:gd name="T2" fmla="*/ 85 w 964"/>
                  <a:gd name="T3" fmla="*/ 199 h 1134"/>
                  <a:gd name="T4" fmla="*/ 199 w 964"/>
                  <a:gd name="T5" fmla="*/ 199 h 1134"/>
                  <a:gd name="T6" fmla="*/ 284 w 964"/>
                  <a:gd name="T7" fmla="*/ 312 h 1134"/>
                  <a:gd name="T8" fmla="*/ 369 w 964"/>
                  <a:gd name="T9" fmla="*/ 341 h 1134"/>
                  <a:gd name="T10" fmla="*/ 397 w 964"/>
                  <a:gd name="T11" fmla="*/ 369 h 1134"/>
                  <a:gd name="T12" fmla="*/ 284 w 964"/>
                  <a:gd name="T13" fmla="*/ 482 h 1134"/>
                  <a:gd name="T14" fmla="*/ 284 w 964"/>
                  <a:gd name="T15" fmla="*/ 539 h 1134"/>
                  <a:gd name="T16" fmla="*/ 142 w 964"/>
                  <a:gd name="T17" fmla="*/ 539 h 1134"/>
                  <a:gd name="T18" fmla="*/ 114 w 964"/>
                  <a:gd name="T19" fmla="*/ 652 h 1134"/>
                  <a:gd name="T20" fmla="*/ 170 w 964"/>
                  <a:gd name="T21" fmla="*/ 709 h 1134"/>
                  <a:gd name="T22" fmla="*/ 114 w 964"/>
                  <a:gd name="T23" fmla="*/ 737 h 1134"/>
                  <a:gd name="T24" fmla="*/ 170 w 964"/>
                  <a:gd name="T25" fmla="*/ 879 h 1134"/>
                  <a:gd name="T26" fmla="*/ 0 w 964"/>
                  <a:gd name="T27" fmla="*/ 936 h 1134"/>
                  <a:gd name="T28" fmla="*/ 142 w 964"/>
                  <a:gd name="T29" fmla="*/ 1134 h 1134"/>
                  <a:gd name="T30" fmla="*/ 255 w 964"/>
                  <a:gd name="T31" fmla="*/ 1078 h 1134"/>
                  <a:gd name="T32" fmla="*/ 284 w 964"/>
                  <a:gd name="T33" fmla="*/ 964 h 1134"/>
                  <a:gd name="T34" fmla="*/ 482 w 964"/>
                  <a:gd name="T35" fmla="*/ 879 h 1134"/>
                  <a:gd name="T36" fmla="*/ 510 w 964"/>
                  <a:gd name="T37" fmla="*/ 681 h 1134"/>
                  <a:gd name="T38" fmla="*/ 851 w 964"/>
                  <a:gd name="T39" fmla="*/ 454 h 1134"/>
                  <a:gd name="T40" fmla="*/ 964 w 964"/>
                  <a:gd name="T41" fmla="*/ 284 h 1134"/>
                  <a:gd name="T42" fmla="*/ 879 w 964"/>
                  <a:gd name="T43" fmla="*/ 170 h 1134"/>
                  <a:gd name="T44" fmla="*/ 907 w 964"/>
                  <a:gd name="T45" fmla="*/ 85 h 1134"/>
                  <a:gd name="T46" fmla="*/ 851 w 964"/>
                  <a:gd name="T47" fmla="*/ 0 h 1134"/>
                  <a:gd name="T48" fmla="*/ 539 w 964"/>
                  <a:gd name="T49" fmla="*/ 57 h 1134"/>
                  <a:gd name="T50" fmla="*/ 482 w 964"/>
                  <a:gd name="T51" fmla="*/ 0 h 1134"/>
                  <a:gd name="T52" fmla="*/ 454 w 964"/>
                  <a:gd name="T53" fmla="*/ 57 h 1134"/>
                  <a:gd name="T54" fmla="*/ 312 w 964"/>
                  <a:gd name="T55" fmla="*/ 57 h 1134"/>
                  <a:gd name="T56" fmla="*/ 199 w 964"/>
                  <a:gd name="T57" fmla="*/ 0 h 1134"/>
                  <a:gd name="T58" fmla="*/ 85 w 964"/>
                  <a:gd name="T59" fmla="*/ 142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64" h="1134">
                    <a:moveTo>
                      <a:pt x="85" y="142"/>
                    </a:moveTo>
                    <a:lnTo>
                      <a:pt x="85" y="199"/>
                    </a:lnTo>
                    <a:lnTo>
                      <a:pt x="199" y="199"/>
                    </a:lnTo>
                    <a:lnTo>
                      <a:pt x="284" y="312"/>
                    </a:lnTo>
                    <a:lnTo>
                      <a:pt x="369" y="341"/>
                    </a:lnTo>
                    <a:lnTo>
                      <a:pt x="397" y="369"/>
                    </a:lnTo>
                    <a:lnTo>
                      <a:pt x="284" y="482"/>
                    </a:lnTo>
                    <a:lnTo>
                      <a:pt x="284" y="539"/>
                    </a:lnTo>
                    <a:lnTo>
                      <a:pt x="142" y="539"/>
                    </a:lnTo>
                    <a:lnTo>
                      <a:pt x="114" y="652"/>
                    </a:lnTo>
                    <a:lnTo>
                      <a:pt x="170" y="709"/>
                    </a:lnTo>
                    <a:lnTo>
                      <a:pt x="114" y="737"/>
                    </a:lnTo>
                    <a:lnTo>
                      <a:pt x="170" y="879"/>
                    </a:lnTo>
                    <a:lnTo>
                      <a:pt x="0" y="936"/>
                    </a:lnTo>
                    <a:lnTo>
                      <a:pt x="142" y="1134"/>
                    </a:lnTo>
                    <a:lnTo>
                      <a:pt x="255" y="1078"/>
                    </a:lnTo>
                    <a:lnTo>
                      <a:pt x="284" y="964"/>
                    </a:lnTo>
                    <a:lnTo>
                      <a:pt x="482" y="879"/>
                    </a:lnTo>
                    <a:lnTo>
                      <a:pt x="510" y="681"/>
                    </a:lnTo>
                    <a:lnTo>
                      <a:pt x="851" y="454"/>
                    </a:lnTo>
                    <a:lnTo>
                      <a:pt x="964" y="284"/>
                    </a:lnTo>
                    <a:lnTo>
                      <a:pt x="879" y="170"/>
                    </a:lnTo>
                    <a:lnTo>
                      <a:pt x="907" y="85"/>
                    </a:lnTo>
                    <a:lnTo>
                      <a:pt x="851" y="0"/>
                    </a:lnTo>
                    <a:lnTo>
                      <a:pt x="539" y="57"/>
                    </a:lnTo>
                    <a:lnTo>
                      <a:pt x="482" y="0"/>
                    </a:lnTo>
                    <a:lnTo>
                      <a:pt x="454" y="57"/>
                    </a:lnTo>
                    <a:lnTo>
                      <a:pt x="312" y="57"/>
                    </a:lnTo>
                    <a:lnTo>
                      <a:pt x="199" y="0"/>
                    </a:lnTo>
                    <a:lnTo>
                      <a:pt x="85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517" y="1436"/>
                <a:ext cx="482" cy="511"/>
              </a:xfrm>
              <a:custGeom>
                <a:avLst/>
                <a:gdLst>
                  <a:gd name="T0" fmla="*/ 453 w 482"/>
                  <a:gd name="T1" fmla="*/ 341 h 511"/>
                  <a:gd name="T2" fmla="*/ 311 w 482"/>
                  <a:gd name="T3" fmla="*/ 397 h 511"/>
                  <a:gd name="T4" fmla="*/ 255 w 482"/>
                  <a:gd name="T5" fmla="*/ 511 h 511"/>
                  <a:gd name="T6" fmla="*/ 226 w 482"/>
                  <a:gd name="T7" fmla="*/ 454 h 511"/>
                  <a:gd name="T8" fmla="*/ 141 w 482"/>
                  <a:gd name="T9" fmla="*/ 454 h 511"/>
                  <a:gd name="T10" fmla="*/ 0 w 482"/>
                  <a:gd name="T11" fmla="*/ 171 h 511"/>
                  <a:gd name="T12" fmla="*/ 85 w 482"/>
                  <a:gd name="T13" fmla="*/ 85 h 511"/>
                  <a:gd name="T14" fmla="*/ 198 w 482"/>
                  <a:gd name="T15" fmla="*/ 29 h 511"/>
                  <a:gd name="T16" fmla="*/ 482 w 482"/>
                  <a:gd name="T17" fmla="*/ 0 h 511"/>
                  <a:gd name="T18" fmla="*/ 340 w 482"/>
                  <a:gd name="T19" fmla="*/ 114 h 511"/>
                  <a:gd name="T20" fmla="*/ 368 w 482"/>
                  <a:gd name="T21" fmla="*/ 171 h 511"/>
                  <a:gd name="T22" fmla="*/ 397 w 482"/>
                  <a:gd name="T23" fmla="*/ 284 h 511"/>
                  <a:gd name="T24" fmla="*/ 453 w 482"/>
                  <a:gd name="T25" fmla="*/ 34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2" h="511">
                    <a:moveTo>
                      <a:pt x="453" y="341"/>
                    </a:moveTo>
                    <a:lnTo>
                      <a:pt x="311" y="397"/>
                    </a:lnTo>
                    <a:lnTo>
                      <a:pt x="255" y="511"/>
                    </a:lnTo>
                    <a:lnTo>
                      <a:pt x="226" y="454"/>
                    </a:lnTo>
                    <a:lnTo>
                      <a:pt x="141" y="454"/>
                    </a:lnTo>
                    <a:lnTo>
                      <a:pt x="0" y="171"/>
                    </a:lnTo>
                    <a:lnTo>
                      <a:pt x="85" y="85"/>
                    </a:lnTo>
                    <a:lnTo>
                      <a:pt x="198" y="29"/>
                    </a:lnTo>
                    <a:lnTo>
                      <a:pt x="482" y="0"/>
                    </a:lnTo>
                    <a:lnTo>
                      <a:pt x="340" y="114"/>
                    </a:lnTo>
                    <a:lnTo>
                      <a:pt x="368" y="171"/>
                    </a:lnTo>
                    <a:lnTo>
                      <a:pt x="397" y="284"/>
                    </a:lnTo>
                    <a:lnTo>
                      <a:pt x="453" y="3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772" y="1777"/>
                <a:ext cx="1417" cy="850"/>
              </a:xfrm>
              <a:custGeom>
                <a:avLst/>
                <a:gdLst>
                  <a:gd name="T0" fmla="*/ 765 w 1417"/>
                  <a:gd name="T1" fmla="*/ 283 h 850"/>
                  <a:gd name="T2" fmla="*/ 340 w 1417"/>
                  <a:gd name="T3" fmla="*/ 170 h 850"/>
                  <a:gd name="T4" fmla="*/ 198 w 1417"/>
                  <a:gd name="T5" fmla="*/ 0 h 850"/>
                  <a:gd name="T6" fmla="*/ 56 w 1417"/>
                  <a:gd name="T7" fmla="*/ 56 h 850"/>
                  <a:gd name="T8" fmla="*/ 0 w 1417"/>
                  <a:gd name="T9" fmla="*/ 170 h 850"/>
                  <a:gd name="T10" fmla="*/ 113 w 1417"/>
                  <a:gd name="T11" fmla="*/ 311 h 850"/>
                  <a:gd name="T12" fmla="*/ 170 w 1417"/>
                  <a:gd name="T13" fmla="*/ 368 h 850"/>
                  <a:gd name="T14" fmla="*/ 198 w 1417"/>
                  <a:gd name="T15" fmla="*/ 425 h 850"/>
                  <a:gd name="T16" fmla="*/ 453 w 1417"/>
                  <a:gd name="T17" fmla="*/ 538 h 850"/>
                  <a:gd name="T18" fmla="*/ 453 w 1417"/>
                  <a:gd name="T19" fmla="*/ 708 h 850"/>
                  <a:gd name="T20" fmla="*/ 397 w 1417"/>
                  <a:gd name="T21" fmla="*/ 793 h 850"/>
                  <a:gd name="T22" fmla="*/ 453 w 1417"/>
                  <a:gd name="T23" fmla="*/ 850 h 850"/>
                  <a:gd name="T24" fmla="*/ 538 w 1417"/>
                  <a:gd name="T25" fmla="*/ 850 h 850"/>
                  <a:gd name="T26" fmla="*/ 567 w 1417"/>
                  <a:gd name="T27" fmla="*/ 793 h 850"/>
                  <a:gd name="T28" fmla="*/ 652 w 1417"/>
                  <a:gd name="T29" fmla="*/ 793 h 850"/>
                  <a:gd name="T30" fmla="*/ 765 w 1417"/>
                  <a:gd name="T31" fmla="*/ 850 h 850"/>
                  <a:gd name="T32" fmla="*/ 879 w 1417"/>
                  <a:gd name="T33" fmla="*/ 708 h 850"/>
                  <a:gd name="T34" fmla="*/ 992 w 1417"/>
                  <a:gd name="T35" fmla="*/ 765 h 850"/>
                  <a:gd name="T36" fmla="*/ 1134 w 1417"/>
                  <a:gd name="T37" fmla="*/ 765 h 850"/>
                  <a:gd name="T38" fmla="*/ 1162 w 1417"/>
                  <a:gd name="T39" fmla="*/ 708 h 850"/>
                  <a:gd name="T40" fmla="*/ 1105 w 1417"/>
                  <a:gd name="T41" fmla="*/ 623 h 850"/>
                  <a:gd name="T42" fmla="*/ 1332 w 1417"/>
                  <a:gd name="T43" fmla="*/ 567 h 850"/>
                  <a:gd name="T44" fmla="*/ 1417 w 1417"/>
                  <a:gd name="T45" fmla="*/ 453 h 850"/>
                  <a:gd name="T46" fmla="*/ 1247 w 1417"/>
                  <a:gd name="T47" fmla="*/ 397 h 850"/>
                  <a:gd name="T48" fmla="*/ 1219 w 1417"/>
                  <a:gd name="T49" fmla="*/ 311 h 850"/>
                  <a:gd name="T50" fmla="*/ 1134 w 1417"/>
                  <a:gd name="T51" fmla="*/ 311 h 850"/>
                  <a:gd name="T52" fmla="*/ 1077 w 1417"/>
                  <a:gd name="T53" fmla="*/ 198 h 850"/>
                  <a:gd name="T54" fmla="*/ 964 w 1417"/>
                  <a:gd name="T55" fmla="*/ 340 h 850"/>
                  <a:gd name="T56" fmla="*/ 879 w 1417"/>
                  <a:gd name="T57" fmla="*/ 311 h 850"/>
                  <a:gd name="T58" fmla="*/ 822 w 1417"/>
                  <a:gd name="T59" fmla="*/ 510 h 850"/>
                  <a:gd name="T60" fmla="*/ 737 w 1417"/>
                  <a:gd name="T61" fmla="*/ 482 h 850"/>
                  <a:gd name="T62" fmla="*/ 765 w 1417"/>
                  <a:gd name="T63" fmla="*/ 283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17" h="850">
                    <a:moveTo>
                      <a:pt x="765" y="283"/>
                    </a:moveTo>
                    <a:lnTo>
                      <a:pt x="340" y="170"/>
                    </a:lnTo>
                    <a:lnTo>
                      <a:pt x="198" y="0"/>
                    </a:lnTo>
                    <a:lnTo>
                      <a:pt x="56" y="56"/>
                    </a:lnTo>
                    <a:lnTo>
                      <a:pt x="0" y="170"/>
                    </a:lnTo>
                    <a:lnTo>
                      <a:pt x="113" y="311"/>
                    </a:lnTo>
                    <a:lnTo>
                      <a:pt x="170" y="368"/>
                    </a:lnTo>
                    <a:lnTo>
                      <a:pt x="198" y="425"/>
                    </a:lnTo>
                    <a:lnTo>
                      <a:pt x="453" y="538"/>
                    </a:lnTo>
                    <a:lnTo>
                      <a:pt x="453" y="708"/>
                    </a:lnTo>
                    <a:lnTo>
                      <a:pt x="397" y="793"/>
                    </a:lnTo>
                    <a:lnTo>
                      <a:pt x="453" y="850"/>
                    </a:lnTo>
                    <a:lnTo>
                      <a:pt x="538" y="850"/>
                    </a:lnTo>
                    <a:lnTo>
                      <a:pt x="567" y="793"/>
                    </a:lnTo>
                    <a:lnTo>
                      <a:pt x="652" y="793"/>
                    </a:lnTo>
                    <a:lnTo>
                      <a:pt x="765" y="850"/>
                    </a:lnTo>
                    <a:lnTo>
                      <a:pt x="879" y="708"/>
                    </a:lnTo>
                    <a:lnTo>
                      <a:pt x="992" y="765"/>
                    </a:lnTo>
                    <a:lnTo>
                      <a:pt x="1134" y="765"/>
                    </a:lnTo>
                    <a:lnTo>
                      <a:pt x="1162" y="708"/>
                    </a:lnTo>
                    <a:lnTo>
                      <a:pt x="1105" y="623"/>
                    </a:lnTo>
                    <a:lnTo>
                      <a:pt x="1332" y="567"/>
                    </a:lnTo>
                    <a:lnTo>
                      <a:pt x="1417" y="453"/>
                    </a:lnTo>
                    <a:lnTo>
                      <a:pt x="1247" y="397"/>
                    </a:lnTo>
                    <a:lnTo>
                      <a:pt x="1219" y="311"/>
                    </a:lnTo>
                    <a:lnTo>
                      <a:pt x="1134" y="311"/>
                    </a:lnTo>
                    <a:lnTo>
                      <a:pt x="1077" y="198"/>
                    </a:lnTo>
                    <a:lnTo>
                      <a:pt x="964" y="340"/>
                    </a:lnTo>
                    <a:lnTo>
                      <a:pt x="879" y="311"/>
                    </a:lnTo>
                    <a:lnTo>
                      <a:pt x="822" y="510"/>
                    </a:lnTo>
                    <a:lnTo>
                      <a:pt x="737" y="482"/>
                    </a:lnTo>
                    <a:lnTo>
                      <a:pt x="765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1934" y="2741"/>
                <a:ext cx="851" cy="878"/>
              </a:xfrm>
              <a:custGeom>
                <a:avLst/>
                <a:gdLst>
                  <a:gd name="T0" fmla="*/ 652 w 851"/>
                  <a:gd name="T1" fmla="*/ 793 h 878"/>
                  <a:gd name="T2" fmla="*/ 539 w 851"/>
                  <a:gd name="T3" fmla="*/ 850 h 878"/>
                  <a:gd name="T4" fmla="*/ 397 w 851"/>
                  <a:gd name="T5" fmla="*/ 850 h 878"/>
                  <a:gd name="T6" fmla="*/ 284 w 851"/>
                  <a:gd name="T7" fmla="*/ 822 h 878"/>
                  <a:gd name="T8" fmla="*/ 255 w 851"/>
                  <a:gd name="T9" fmla="*/ 878 h 878"/>
                  <a:gd name="T10" fmla="*/ 142 w 851"/>
                  <a:gd name="T11" fmla="*/ 850 h 878"/>
                  <a:gd name="T12" fmla="*/ 142 w 851"/>
                  <a:gd name="T13" fmla="*/ 822 h 878"/>
                  <a:gd name="T14" fmla="*/ 0 w 851"/>
                  <a:gd name="T15" fmla="*/ 623 h 878"/>
                  <a:gd name="T16" fmla="*/ 28 w 851"/>
                  <a:gd name="T17" fmla="*/ 425 h 878"/>
                  <a:gd name="T18" fmla="*/ 369 w 851"/>
                  <a:gd name="T19" fmla="*/ 198 h 878"/>
                  <a:gd name="T20" fmla="*/ 482 w 851"/>
                  <a:gd name="T21" fmla="*/ 28 h 878"/>
                  <a:gd name="T22" fmla="*/ 595 w 851"/>
                  <a:gd name="T23" fmla="*/ 56 h 878"/>
                  <a:gd name="T24" fmla="*/ 652 w 851"/>
                  <a:gd name="T25" fmla="*/ 0 h 878"/>
                  <a:gd name="T26" fmla="*/ 709 w 851"/>
                  <a:gd name="T27" fmla="*/ 56 h 878"/>
                  <a:gd name="T28" fmla="*/ 737 w 851"/>
                  <a:gd name="T29" fmla="*/ 28 h 878"/>
                  <a:gd name="T30" fmla="*/ 822 w 851"/>
                  <a:gd name="T31" fmla="*/ 85 h 878"/>
                  <a:gd name="T32" fmla="*/ 851 w 851"/>
                  <a:gd name="T33" fmla="*/ 170 h 878"/>
                  <a:gd name="T34" fmla="*/ 652 w 851"/>
                  <a:gd name="T35" fmla="*/ 793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51" h="878">
                    <a:moveTo>
                      <a:pt x="652" y="793"/>
                    </a:moveTo>
                    <a:lnTo>
                      <a:pt x="539" y="850"/>
                    </a:lnTo>
                    <a:lnTo>
                      <a:pt x="397" y="850"/>
                    </a:lnTo>
                    <a:lnTo>
                      <a:pt x="284" y="822"/>
                    </a:lnTo>
                    <a:lnTo>
                      <a:pt x="255" y="878"/>
                    </a:lnTo>
                    <a:lnTo>
                      <a:pt x="142" y="850"/>
                    </a:lnTo>
                    <a:lnTo>
                      <a:pt x="142" y="822"/>
                    </a:lnTo>
                    <a:lnTo>
                      <a:pt x="0" y="623"/>
                    </a:lnTo>
                    <a:lnTo>
                      <a:pt x="28" y="425"/>
                    </a:lnTo>
                    <a:lnTo>
                      <a:pt x="369" y="198"/>
                    </a:lnTo>
                    <a:lnTo>
                      <a:pt x="482" y="28"/>
                    </a:lnTo>
                    <a:lnTo>
                      <a:pt x="595" y="56"/>
                    </a:lnTo>
                    <a:lnTo>
                      <a:pt x="652" y="0"/>
                    </a:lnTo>
                    <a:lnTo>
                      <a:pt x="709" y="56"/>
                    </a:lnTo>
                    <a:lnTo>
                      <a:pt x="737" y="28"/>
                    </a:lnTo>
                    <a:lnTo>
                      <a:pt x="822" y="85"/>
                    </a:lnTo>
                    <a:lnTo>
                      <a:pt x="851" y="170"/>
                    </a:lnTo>
                    <a:lnTo>
                      <a:pt x="652" y="7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2671" y="1947"/>
                <a:ext cx="1701" cy="1190"/>
              </a:xfrm>
              <a:custGeom>
                <a:avLst/>
                <a:gdLst>
                  <a:gd name="T0" fmla="*/ 1701 w 1701"/>
                  <a:gd name="T1" fmla="*/ 368 h 1190"/>
                  <a:gd name="T2" fmla="*/ 1503 w 1701"/>
                  <a:gd name="T3" fmla="*/ 510 h 1190"/>
                  <a:gd name="T4" fmla="*/ 1389 w 1701"/>
                  <a:gd name="T5" fmla="*/ 850 h 1190"/>
                  <a:gd name="T6" fmla="*/ 1191 w 1701"/>
                  <a:gd name="T7" fmla="*/ 992 h 1190"/>
                  <a:gd name="T8" fmla="*/ 992 w 1701"/>
                  <a:gd name="T9" fmla="*/ 1190 h 1190"/>
                  <a:gd name="T10" fmla="*/ 936 w 1701"/>
                  <a:gd name="T11" fmla="*/ 1134 h 1190"/>
                  <a:gd name="T12" fmla="*/ 652 w 1701"/>
                  <a:gd name="T13" fmla="*/ 1049 h 1190"/>
                  <a:gd name="T14" fmla="*/ 624 w 1701"/>
                  <a:gd name="T15" fmla="*/ 1105 h 1190"/>
                  <a:gd name="T16" fmla="*/ 454 w 1701"/>
                  <a:gd name="T17" fmla="*/ 1077 h 1190"/>
                  <a:gd name="T18" fmla="*/ 397 w 1701"/>
                  <a:gd name="T19" fmla="*/ 992 h 1190"/>
                  <a:gd name="T20" fmla="*/ 114 w 1701"/>
                  <a:gd name="T21" fmla="*/ 964 h 1190"/>
                  <a:gd name="T22" fmla="*/ 85 w 1701"/>
                  <a:gd name="T23" fmla="*/ 879 h 1190"/>
                  <a:gd name="T24" fmla="*/ 0 w 1701"/>
                  <a:gd name="T25" fmla="*/ 822 h 1190"/>
                  <a:gd name="T26" fmla="*/ 0 w 1701"/>
                  <a:gd name="T27" fmla="*/ 765 h 1190"/>
                  <a:gd name="T28" fmla="*/ 312 w 1701"/>
                  <a:gd name="T29" fmla="*/ 652 h 1190"/>
                  <a:gd name="T30" fmla="*/ 397 w 1701"/>
                  <a:gd name="T31" fmla="*/ 482 h 1190"/>
                  <a:gd name="T32" fmla="*/ 511 w 1701"/>
                  <a:gd name="T33" fmla="*/ 397 h 1190"/>
                  <a:gd name="T34" fmla="*/ 652 w 1701"/>
                  <a:gd name="T35" fmla="*/ 397 h 1190"/>
                  <a:gd name="T36" fmla="*/ 907 w 1701"/>
                  <a:gd name="T37" fmla="*/ 255 h 1190"/>
                  <a:gd name="T38" fmla="*/ 964 w 1701"/>
                  <a:gd name="T39" fmla="*/ 113 h 1190"/>
                  <a:gd name="T40" fmla="*/ 1078 w 1701"/>
                  <a:gd name="T41" fmla="*/ 56 h 1190"/>
                  <a:gd name="T42" fmla="*/ 1191 w 1701"/>
                  <a:gd name="T43" fmla="*/ 113 h 1190"/>
                  <a:gd name="T44" fmla="*/ 1219 w 1701"/>
                  <a:gd name="T45" fmla="*/ 85 h 1190"/>
                  <a:gd name="T46" fmla="*/ 1276 w 1701"/>
                  <a:gd name="T47" fmla="*/ 141 h 1190"/>
                  <a:gd name="T48" fmla="*/ 1361 w 1701"/>
                  <a:gd name="T49" fmla="*/ 141 h 1190"/>
                  <a:gd name="T50" fmla="*/ 1389 w 1701"/>
                  <a:gd name="T51" fmla="*/ 0 h 1190"/>
                  <a:gd name="T52" fmla="*/ 1503 w 1701"/>
                  <a:gd name="T53" fmla="*/ 28 h 1190"/>
                  <a:gd name="T54" fmla="*/ 1531 w 1701"/>
                  <a:gd name="T55" fmla="*/ 0 h 1190"/>
                  <a:gd name="T56" fmla="*/ 1616 w 1701"/>
                  <a:gd name="T57" fmla="*/ 56 h 1190"/>
                  <a:gd name="T58" fmla="*/ 1559 w 1701"/>
                  <a:gd name="T59" fmla="*/ 227 h 1190"/>
                  <a:gd name="T60" fmla="*/ 1701 w 1701"/>
                  <a:gd name="T61" fmla="*/ 312 h 1190"/>
                  <a:gd name="T62" fmla="*/ 1701 w 1701"/>
                  <a:gd name="T63" fmla="*/ 368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701" h="1190">
                    <a:moveTo>
                      <a:pt x="1701" y="368"/>
                    </a:moveTo>
                    <a:lnTo>
                      <a:pt x="1503" y="510"/>
                    </a:lnTo>
                    <a:lnTo>
                      <a:pt x="1389" y="850"/>
                    </a:lnTo>
                    <a:lnTo>
                      <a:pt x="1191" y="992"/>
                    </a:lnTo>
                    <a:lnTo>
                      <a:pt x="992" y="1190"/>
                    </a:lnTo>
                    <a:lnTo>
                      <a:pt x="936" y="1134"/>
                    </a:lnTo>
                    <a:lnTo>
                      <a:pt x="652" y="1049"/>
                    </a:lnTo>
                    <a:lnTo>
                      <a:pt x="624" y="1105"/>
                    </a:lnTo>
                    <a:lnTo>
                      <a:pt x="454" y="1077"/>
                    </a:lnTo>
                    <a:lnTo>
                      <a:pt x="397" y="992"/>
                    </a:lnTo>
                    <a:lnTo>
                      <a:pt x="114" y="964"/>
                    </a:lnTo>
                    <a:lnTo>
                      <a:pt x="85" y="879"/>
                    </a:lnTo>
                    <a:lnTo>
                      <a:pt x="0" y="822"/>
                    </a:lnTo>
                    <a:lnTo>
                      <a:pt x="0" y="765"/>
                    </a:lnTo>
                    <a:lnTo>
                      <a:pt x="312" y="652"/>
                    </a:lnTo>
                    <a:lnTo>
                      <a:pt x="397" y="482"/>
                    </a:lnTo>
                    <a:lnTo>
                      <a:pt x="511" y="397"/>
                    </a:lnTo>
                    <a:lnTo>
                      <a:pt x="652" y="397"/>
                    </a:lnTo>
                    <a:lnTo>
                      <a:pt x="907" y="255"/>
                    </a:lnTo>
                    <a:lnTo>
                      <a:pt x="964" y="113"/>
                    </a:lnTo>
                    <a:lnTo>
                      <a:pt x="1078" y="56"/>
                    </a:lnTo>
                    <a:lnTo>
                      <a:pt x="1191" y="113"/>
                    </a:lnTo>
                    <a:lnTo>
                      <a:pt x="1219" y="85"/>
                    </a:lnTo>
                    <a:lnTo>
                      <a:pt x="1276" y="141"/>
                    </a:lnTo>
                    <a:lnTo>
                      <a:pt x="1361" y="141"/>
                    </a:lnTo>
                    <a:lnTo>
                      <a:pt x="1389" y="0"/>
                    </a:lnTo>
                    <a:lnTo>
                      <a:pt x="1503" y="28"/>
                    </a:lnTo>
                    <a:lnTo>
                      <a:pt x="1531" y="0"/>
                    </a:lnTo>
                    <a:lnTo>
                      <a:pt x="1616" y="56"/>
                    </a:lnTo>
                    <a:lnTo>
                      <a:pt x="1559" y="227"/>
                    </a:lnTo>
                    <a:lnTo>
                      <a:pt x="1701" y="312"/>
                    </a:lnTo>
                    <a:lnTo>
                      <a:pt x="1701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3182" y="1748"/>
                <a:ext cx="1048" cy="596"/>
              </a:xfrm>
              <a:custGeom>
                <a:avLst/>
                <a:gdLst>
                  <a:gd name="T0" fmla="*/ 1048 w 1048"/>
                  <a:gd name="T1" fmla="*/ 0 h 596"/>
                  <a:gd name="T2" fmla="*/ 1020 w 1048"/>
                  <a:gd name="T3" fmla="*/ 199 h 596"/>
                  <a:gd name="T4" fmla="*/ 992 w 1048"/>
                  <a:gd name="T5" fmla="*/ 227 h 596"/>
                  <a:gd name="T6" fmla="*/ 878 w 1048"/>
                  <a:gd name="T7" fmla="*/ 199 h 596"/>
                  <a:gd name="T8" fmla="*/ 850 w 1048"/>
                  <a:gd name="T9" fmla="*/ 340 h 596"/>
                  <a:gd name="T10" fmla="*/ 765 w 1048"/>
                  <a:gd name="T11" fmla="*/ 340 h 596"/>
                  <a:gd name="T12" fmla="*/ 708 w 1048"/>
                  <a:gd name="T13" fmla="*/ 284 h 596"/>
                  <a:gd name="T14" fmla="*/ 680 w 1048"/>
                  <a:gd name="T15" fmla="*/ 312 h 596"/>
                  <a:gd name="T16" fmla="*/ 567 w 1048"/>
                  <a:gd name="T17" fmla="*/ 255 h 596"/>
                  <a:gd name="T18" fmla="*/ 453 w 1048"/>
                  <a:gd name="T19" fmla="*/ 312 h 596"/>
                  <a:gd name="T20" fmla="*/ 396 w 1048"/>
                  <a:gd name="T21" fmla="*/ 454 h 596"/>
                  <a:gd name="T22" fmla="*/ 141 w 1048"/>
                  <a:gd name="T23" fmla="*/ 596 h 596"/>
                  <a:gd name="T24" fmla="*/ 0 w 1048"/>
                  <a:gd name="T25" fmla="*/ 596 h 596"/>
                  <a:gd name="T26" fmla="*/ 141 w 1048"/>
                  <a:gd name="T27" fmla="*/ 511 h 596"/>
                  <a:gd name="T28" fmla="*/ 141 w 1048"/>
                  <a:gd name="T29" fmla="*/ 426 h 596"/>
                  <a:gd name="T30" fmla="*/ 226 w 1048"/>
                  <a:gd name="T31" fmla="*/ 397 h 596"/>
                  <a:gd name="T32" fmla="*/ 340 w 1048"/>
                  <a:gd name="T33" fmla="*/ 284 h 596"/>
                  <a:gd name="T34" fmla="*/ 255 w 1048"/>
                  <a:gd name="T35" fmla="*/ 199 h 596"/>
                  <a:gd name="T36" fmla="*/ 311 w 1048"/>
                  <a:gd name="T37" fmla="*/ 85 h 596"/>
                  <a:gd name="T38" fmla="*/ 283 w 1048"/>
                  <a:gd name="T39" fmla="*/ 0 h 596"/>
                  <a:gd name="T40" fmla="*/ 595 w 1048"/>
                  <a:gd name="T41" fmla="*/ 29 h 596"/>
                  <a:gd name="T42" fmla="*/ 1048 w 1048"/>
                  <a:gd name="T43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48" h="596">
                    <a:moveTo>
                      <a:pt x="1048" y="0"/>
                    </a:moveTo>
                    <a:lnTo>
                      <a:pt x="1020" y="199"/>
                    </a:lnTo>
                    <a:lnTo>
                      <a:pt x="992" y="227"/>
                    </a:lnTo>
                    <a:lnTo>
                      <a:pt x="878" y="199"/>
                    </a:lnTo>
                    <a:lnTo>
                      <a:pt x="850" y="340"/>
                    </a:lnTo>
                    <a:lnTo>
                      <a:pt x="765" y="340"/>
                    </a:lnTo>
                    <a:lnTo>
                      <a:pt x="708" y="284"/>
                    </a:lnTo>
                    <a:lnTo>
                      <a:pt x="680" y="312"/>
                    </a:lnTo>
                    <a:lnTo>
                      <a:pt x="567" y="255"/>
                    </a:lnTo>
                    <a:lnTo>
                      <a:pt x="453" y="312"/>
                    </a:lnTo>
                    <a:lnTo>
                      <a:pt x="396" y="454"/>
                    </a:lnTo>
                    <a:lnTo>
                      <a:pt x="141" y="596"/>
                    </a:lnTo>
                    <a:lnTo>
                      <a:pt x="0" y="596"/>
                    </a:lnTo>
                    <a:lnTo>
                      <a:pt x="141" y="511"/>
                    </a:lnTo>
                    <a:lnTo>
                      <a:pt x="141" y="426"/>
                    </a:lnTo>
                    <a:lnTo>
                      <a:pt x="226" y="397"/>
                    </a:lnTo>
                    <a:lnTo>
                      <a:pt x="340" y="284"/>
                    </a:lnTo>
                    <a:lnTo>
                      <a:pt x="255" y="199"/>
                    </a:lnTo>
                    <a:lnTo>
                      <a:pt x="311" y="85"/>
                    </a:lnTo>
                    <a:lnTo>
                      <a:pt x="283" y="0"/>
                    </a:lnTo>
                    <a:lnTo>
                      <a:pt x="595" y="29"/>
                    </a:lnTo>
                    <a:lnTo>
                      <a:pt x="104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8" name="Freeform 944"/>
              <p:cNvSpPr>
                <a:spLocks/>
              </p:cNvSpPr>
              <p:nvPr/>
            </p:nvSpPr>
            <p:spPr bwMode="auto">
              <a:xfrm>
                <a:off x="2586" y="1635"/>
                <a:ext cx="936" cy="1162"/>
              </a:xfrm>
              <a:custGeom>
                <a:avLst/>
                <a:gdLst>
                  <a:gd name="T0" fmla="*/ 879 w 936"/>
                  <a:gd name="T1" fmla="*/ 113 h 1162"/>
                  <a:gd name="T2" fmla="*/ 907 w 936"/>
                  <a:gd name="T3" fmla="*/ 198 h 1162"/>
                  <a:gd name="T4" fmla="*/ 851 w 936"/>
                  <a:gd name="T5" fmla="*/ 312 h 1162"/>
                  <a:gd name="T6" fmla="*/ 936 w 936"/>
                  <a:gd name="T7" fmla="*/ 397 h 1162"/>
                  <a:gd name="T8" fmla="*/ 822 w 936"/>
                  <a:gd name="T9" fmla="*/ 510 h 1162"/>
                  <a:gd name="T10" fmla="*/ 737 w 936"/>
                  <a:gd name="T11" fmla="*/ 539 h 1162"/>
                  <a:gd name="T12" fmla="*/ 737 w 936"/>
                  <a:gd name="T13" fmla="*/ 624 h 1162"/>
                  <a:gd name="T14" fmla="*/ 596 w 936"/>
                  <a:gd name="T15" fmla="*/ 709 h 1162"/>
                  <a:gd name="T16" fmla="*/ 482 w 936"/>
                  <a:gd name="T17" fmla="*/ 794 h 1162"/>
                  <a:gd name="T18" fmla="*/ 397 w 936"/>
                  <a:gd name="T19" fmla="*/ 964 h 1162"/>
                  <a:gd name="T20" fmla="*/ 85 w 936"/>
                  <a:gd name="T21" fmla="*/ 1077 h 1162"/>
                  <a:gd name="T22" fmla="*/ 85 w 936"/>
                  <a:gd name="T23" fmla="*/ 1134 h 1162"/>
                  <a:gd name="T24" fmla="*/ 57 w 936"/>
                  <a:gd name="T25" fmla="*/ 1162 h 1162"/>
                  <a:gd name="T26" fmla="*/ 0 w 936"/>
                  <a:gd name="T27" fmla="*/ 1106 h 1162"/>
                  <a:gd name="T28" fmla="*/ 0 w 936"/>
                  <a:gd name="T29" fmla="*/ 1020 h 1162"/>
                  <a:gd name="T30" fmla="*/ 57 w 936"/>
                  <a:gd name="T31" fmla="*/ 992 h 1162"/>
                  <a:gd name="T32" fmla="*/ 142 w 936"/>
                  <a:gd name="T33" fmla="*/ 794 h 1162"/>
                  <a:gd name="T34" fmla="*/ 85 w 936"/>
                  <a:gd name="T35" fmla="*/ 652 h 1162"/>
                  <a:gd name="T36" fmla="*/ 199 w 936"/>
                  <a:gd name="T37" fmla="*/ 482 h 1162"/>
                  <a:gd name="T38" fmla="*/ 227 w 936"/>
                  <a:gd name="T39" fmla="*/ 0 h 1162"/>
                  <a:gd name="T40" fmla="*/ 624 w 936"/>
                  <a:gd name="T41" fmla="*/ 113 h 1162"/>
                  <a:gd name="T42" fmla="*/ 879 w 936"/>
                  <a:gd name="T43" fmla="*/ 113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36" h="1162">
                    <a:moveTo>
                      <a:pt x="879" y="113"/>
                    </a:moveTo>
                    <a:lnTo>
                      <a:pt x="907" y="198"/>
                    </a:lnTo>
                    <a:lnTo>
                      <a:pt x="851" y="312"/>
                    </a:lnTo>
                    <a:lnTo>
                      <a:pt x="936" y="397"/>
                    </a:lnTo>
                    <a:lnTo>
                      <a:pt x="822" y="510"/>
                    </a:lnTo>
                    <a:lnTo>
                      <a:pt x="737" y="539"/>
                    </a:lnTo>
                    <a:lnTo>
                      <a:pt x="737" y="624"/>
                    </a:lnTo>
                    <a:lnTo>
                      <a:pt x="596" y="709"/>
                    </a:lnTo>
                    <a:lnTo>
                      <a:pt x="482" y="794"/>
                    </a:lnTo>
                    <a:lnTo>
                      <a:pt x="397" y="964"/>
                    </a:lnTo>
                    <a:lnTo>
                      <a:pt x="85" y="1077"/>
                    </a:lnTo>
                    <a:lnTo>
                      <a:pt x="85" y="1134"/>
                    </a:lnTo>
                    <a:lnTo>
                      <a:pt x="57" y="1162"/>
                    </a:lnTo>
                    <a:lnTo>
                      <a:pt x="0" y="1106"/>
                    </a:lnTo>
                    <a:lnTo>
                      <a:pt x="0" y="1020"/>
                    </a:lnTo>
                    <a:lnTo>
                      <a:pt x="57" y="992"/>
                    </a:lnTo>
                    <a:lnTo>
                      <a:pt x="142" y="794"/>
                    </a:lnTo>
                    <a:lnTo>
                      <a:pt x="85" y="652"/>
                    </a:lnTo>
                    <a:lnTo>
                      <a:pt x="199" y="482"/>
                    </a:lnTo>
                    <a:lnTo>
                      <a:pt x="227" y="0"/>
                    </a:lnTo>
                    <a:lnTo>
                      <a:pt x="624" y="113"/>
                    </a:lnTo>
                    <a:lnTo>
                      <a:pt x="879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1849" y="1550"/>
                <a:ext cx="964" cy="1247"/>
              </a:xfrm>
              <a:custGeom>
                <a:avLst/>
                <a:gdLst>
                  <a:gd name="T0" fmla="*/ 964 w 964"/>
                  <a:gd name="T1" fmla="*/ 85 h 1247"/>
                  <a:gd name="T2" fmla="*/ 936 w 964"/>
                  <a:gd name="T3" fmla="*/ 567 h 1247"/>
                  <a:gd name="T4" fmla="*/ 822 w 964"/>
                  <a:gd name="T5" fmla="*/ 737 h 1247"/>
                  <a:gd name="T6" fmla="*/ 879 w 964"/>
                  <a:gd name="T7" fmla="*/ 879 h 1247"/>
                  <a:gd name="T8" fmla="*/ 794 w 964"/>
                  <a:gd name="T9" fmla="*/ 1077 h 1247"/>
                  <a:gd name="T10" fmla="*/ 737 w 964"/>
                  <a:gd name="T11" fmla="*/ 1105 h 1247"/>
                  <a:gd name="T12" fmla="*/ 737 w 964"/>
                  <a:gd name="T13" fmla="*/ 1191 h 1247"/>
                  <a:gd name="T14" fmla="*/ 680 w 964"/>
                  <a:gd name="T15" fmla="*/ 1247 h 1247"/>
                  <a:gd name="T16" fmla="*/ 567 w 964"/>
                  <a:gd name="T17" fmla="*/ 1219 h 1247"/>
                  <a:gd name="T18" fmla="*/ 482 w 964"/>
                  <a:gd name="T19" fmla="*/ 1105 h 1247"/>
                  <a:gd name="T20" fmla="*/ 510 w 964"/>
                  <a:gd name="T21" fmla="*/ 992 h 1247"/>
                  <a:gd name="T22" fmla="*/ 454 w 964"/>
                  <a:gd name="T23" fmla="*/ 935 h 1247"/>
                  <a:gd name="T24" fmla="*/ 142 w 964"/>
                  <a:gd name="T25" fmla="*/ 992 h 1247"/>
                  <a:gd name="T26" fmla="*/ 85 w 964"/>
                  <a:gd name="T27" fmla="*/ 935 h 1247"/>
                  <a:gd name="T28" fmla="*/ 28 w 964"/>
                  <a:gd name="T29" fmla="*/ 850 h 1247"/>
                  <a:gd name="T30" fmla="*/ 255 w 964"/>
                  <a:gd name="T31" fmla="*/ 794 h 1247"/>
                  <a:gd name="T32" fmla="*/ 340 w 964"/>
                  <a:gd name="T33" fmla="*/ 680 h 1247"/>
                  <a:gd name="T34" fmla="*/ 170 w 964"/>
                  <a:gd name="T35" fmla="*/ 624 h 1247"/>
                  <a:gd name="T36" fmla="*/ 142 w 964"/>
                  <a:gd name="T37" fmla="*/ 538 h 1247"/>
                  <a:gd name="T38" fmla="*/ 57 w 964"/>
                  <a:gd name="T39" fmla="*/ 538 h 1247"/>
                  <a:gd name="T40" fmla="*/ 0 w 964"/>
                  <a:gd name="T41" fmla="*/ 425 h 1247"/>
                  <a:gd name="T42" fmla="*/ 28 w 964"/>
                  <a:gd name="T43" fmla="*/ 312 h 1247"/>
                  <a:gd name="T44" fmla="*/ 142 w 964"/>
                  <a:gd name="T45" fmla="*/ 312 h 1247"/>
                  <a:gd name="T46" fmla="*/ 397 w 964"/>
                  <a:gd name="T47" fmla="*/ 113 h 1247"/>
                  <a:gd name="T48" fmla="*/ 879 w 964"/>
                  <a:gd name="T49" fmla="*/ 0 h 1247"/>
                  <a:gd name="T50" fmla="*/ 964 w 964"/>
                  <a:gd name="T51" fmla="*/ 85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64" h="1247">
                    <a:moveTo>
                      <a:pt x="964" y="85"/>
                    </a:moveTo>
                    <a:lnTo>
                      <a:pt x="936" y="567"/>
                    </a:lnTo>
                    <a:lnTo>
                      <a:pt x="822" y="737"/>
                    </a:lnTo>
                    <a:lnTo>
                      <a:pt x="879" y="879"/>
                    </a:lnTo>
                    <a:lnTo>
                      <a:pt x="794" y="1077"/>
                    </a:lnTo>
                    <a:lnTo>
                      <a:pt x="737" y="1105"/>
                    </a:lnTo>
                    <a:lnTo>
                      <a:pt x="737" y="1191"/>
                    </a:lnTo>
                    <a:lnTo>
                      <a:pt x="680" y="1247"/>
                    </a:lnTo>
                    <a:lnTo>
                      <a:pt x="567" y="1219"/>
                    </a:lnTo>
                    <a:lnTo>
                      <a:pt x="482" y="1105"/>
                    </a:lnTo>
                    <a:lnTo>
                      <a:pt x="510" y="992"/>
                    </a:lnTo>
                    <a:lnTo>
                      <a:pt x="454" y="935"/>
                    </a:lnTo>
                    <a:lnTo>
                      <a:pt x="142" y="992"/>
                    </a:lnTo>
                    <a:lnTo>
                      <a:pt x="85" y="935"/>
                    </a:lnTo>
                    <a:lnTo>
                      <a:pt x="28" y="850"/>
                    </a:lnTo>
                    <a:lnTo>
                      <a:pt x="255" y="794"/>
                    </a:lnTo>
                    <a:lnTo>
                      <a:pt x="340" y="680"/>
                    </a:lnTo>
                    <a:lnTo>
                      <a:pt x="170" y="624"/>
                    </a:lnTo>
                    <a:lnTo>
                      <a:pt x="142" y="538"/>
                    </a:lnTo>
                    <a:lnTo>
                      <a:pt x="57" y="538"/>
                    </a:lnTo>
                    <a:lnTo>
                      <a:pt x="0" y="425"/>
                    </a:lnTo>
                    <a:lnTo>
                      <a:pt x="28" y="312"/>
                    </a:lnTo>
                    <a:lnTo>
                      <a:pt x="142" y="312"/>
                    </a:lnTo>
                    <a:lnTo>
                      <a:pt x="397" y="113"/>
                    </a:lnTo>
                    <a:lnTo>
                      <a:pt x="879" y="0"/>
                    </a:lnTo>
                    <a:lnTo>
                      <a:pt x="964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4202" y="1663"/>
                <a:ext cx="652" cy="652"/>
              </a:xfrm>
              <a:custGeom>
                <a:avLst/>
                <a:gdLst>
                  <a:gd name="T0" fmla="*/ 652 w 652"/>
                  <a:gd name="T1" fmla="*/ 0 h 652"/>
                  <a:gd name="T2" fmla="*/ 652 w 652"/>
                  <a:gd name="T3" fmla="*/ 85 h 652"/>
                  <a:gd name="T4" fmla="*/ 567 w 652"/>
                  <a:gd name="T5" fmla="*/ 142 h 652"/>
                  <a:gd name="T6" fmla="*/ 510 w 652"/>
                  <a:gd name="T7" fmla="*/ 369 h 652"/>
                  <a:gd name="T8" fmla="*/ 567 w 652"/>
                  <a:gd name="T9" fmla="*/ 454 h 652"/>
                  <a:gd name="T10" fmla="*/ 510 w 652"/>
                  <a:gd name="T11" fmla="*/ 539 h 652"/>
                  <a:gd name="T12" fmla="*/ 539 w 652"/>
                  <a:gd name="T13" fmla="*/ 624 h 652"/>
                  <a:gd name="T14" fmla="*/ 170 w 652"/>
                  <a:gd name="T15" fmla="*/ 652 h 652"/>
                  <a:gd name="T16" fmla="*/ 170 w 652"/>
                  <a:gd name="T17" fmla="*/ 596 h 652"/>
                  <a:gd name="T18" fmla="*/ 28 w 652"/>
                  <a:gd name="T19" fmla="*/ 511 h 652"/>
                  <a:gd name="T20" fmla="*/ 85 w 652"/>
                  <a:gd name="T21" fmla="*/ 340 h 652"/>
                  <a:gd name="T22" fmla="*/ 0 w 652"/>
                  <a:gd name="T23" fmla="*/ 284 h 652"/>
                  <a:gd name="T24" fmla="*/ 28 w 652"/>
                  <a:gd name="T25" fmla="*/ 85 h 652"/>
                  <a:gd name="T26" fmla="*/ 369 w 652"/>
                  <a:gd name="T27" fmla="*/ 85 h 652"/>
                  <a:gd name="T28" fmla="*/ 510 w 652"/>
                  <a:gd name="T29" fmla="*/ 0 h 652"/>
                  <a:gd name="T30" fmla="*/ 652 w 652"/>
                  <a:gd name="T31" fmla="*/ 0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52" h="652">
                    <a:moveTo>
                      <a:pt x="652" y="0"/>
                    </a:moveTo>
                    <a:lnTo>
                      <a:pt x="652" y="85"/>
                    </a:lnTo>
                    <a:lnTo>
                      <a:pt x="567" y="142"/>
                    </a:lnTo>
                    <a:lnTo>
                      <a:pt x="510" y="369"/>
                    </a:lnTo>
                    <a:lnTo>
                      <a:pt x="567" y="454"/>
                    </a:lnTo>
                    <a:lnTo>
                      <a:pt x="510" y="539"/>
                    </a:lnTo>
                    <a:lnTo>
                      <a:pt x="539" y="624"/>
                    </a:lnTo>
                    <a:lnTo>
                      <a:pt x="170" y="652"/>
                    </a:lnTo>
                    <a:lnTo>
                      <a:pt x="170" y="596"/>
                    </a:lnTo>
                    <a:lnTo>
                      <a:pt x="28" y="511"/>
                    </a:lnTo>
                    <a:lnTo>
                      <a:pt x="85" y="340"/>
                    </a:lnTo>
                    <a:lnTo>
                      <a:pt x="0" y="284"/>
                    </a:lnTo>
                    <a:lnTo>
                      <a:pt x="28" y="85"/>
                    </a:lnTo>
                    <a:lnTo>
                      <a:pt x="369" y="85"/>
                    </a:lnTo>
                    <a:lnTo>
                      <a:pt x="510" y="0"/>
                    </a:lnTo>
                    <a:lnTo>
                      <a:pt x="65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819589" y="2152848"/>
              <a:ext cx="11460298" cy="4690766"/>
              <a:chOff x="819589" y="2152848"/>
              <a:chExt cx="11460298" cy="4690766"/>
            </a:xfrm>
          </p:grpSpPr>
          <p:sp>
            <p:nvSpPr>
              <p:cNvPr id="38" name="正方形/長方形 37"/>
              <p:cNvSpPr/>
              <p:nvPr/>
            </p:nvSpPr>
            <p:spPr>
              <a:xfrm>
                <a:off x="8729882" y="362444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鳥取市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1979038" y="36886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米子市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5273534" y="39909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倉吉市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3374450" y="49669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江府町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2395538" y="58825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日野町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1030190" y="65358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日南町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2864645" y="42863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伯耆町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467101" y="32240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大山町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754407" y="461858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南部町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1936186" y="312680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日吉津村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5641401" y="283426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北栄町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4465638" y="31626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琴浦町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6670675" y="291631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湯梨浜町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6753006" y="418897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三朝町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10450513" y="40350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八頭町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10861956" y="21528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岩美町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819589" y="24416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境港市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11537376" y="47509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若桜町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9872088" y="54373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智頭町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052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9400" y="1649413"/>
            <a:ext cx="12242800" cy="6030912"/>
            <a:chOff x="279400" y="1649413"/>
            <a:chExt cx="12242800" cy="6030912"/>
          </a:xfrm>
        </p:grpSpPr>
        <p:grpSp>
          <p:nvGrpSpPr>
            <p:cNvPr id="11097" name="Group 857"/>
            <p:cNvGrpSpPr>
              <a:grpSpLocks/>
            </p:cNvGrpSpPr>
            <p:nvPr/>
          </p:nvGrpSpPr>
          <p:grpSpPr bwMode="auto">
            <a:xfrm>
              <a:off x="279400" y="1649413"/>
              <a:ext cx="12242800" cy="6030912"/>
              <a:chOff x="176" y="1039"/>
              <a:chExt cx="7712" cy="3799"/>
            </a:xfrm>
          </p:grpSpPr>
          <p:sp>
            <p:nvSpPr>
              <p:cNvPr id="11074" name="Freeform 834"/>
              <p:cNvSpPr>
                <a:spLocks/>
              </p:cNvSpPr>
              <p:nvPr/>
            </p:nvSpPr>
            <p:spPr bwMode="auto">
              <a:xfrm>
                <a:off x="4712" y="1323"/>
                <a:ext cx="2779" cy="2041"/>
              </a:xfrm>
              <a:custGeom>
                <a:avLst/>
                <a:gdLst>
                  <a:gd name="T0" fmla="*/ 1418 w 2779"/>
                  <a:gd name="T1" fmla="*/ 1985 h 2041"/>
                  <a:gd name="T2" fmla="*/ 1305 w 2779"/>
                  <a:gd name="T3" fmla="*/ 2041 h 2041"/>
                  <a:gd name="T4" fmla="*/ 1191 w 2779"/>
                  <a:gd name="T5" fmla="*/ 1985 h 2041"/>
                  <a:gd name="T6" fmla="*/ 908 w 2779"/>
                  <a:gd name="T7" fmla="*/ 1928 h 2041"/>
                  <a:gd name="T8" fmla="*/ 851 w 2779"/>
                  <a:gd name="T9" fmla="*/ 1814 h 2041"/>
                  <a:gd name="T10" fmla="*/ 794 w 2779"/>
                  <a:gd name="T11" fmla="*/ 1871 h 2041"/>
                  <a:gd name="T12" fmla="*/ 454 w 2779"/>
                  <a:gd name="T13" fmla="*/ 1814 h 2041"/>
                  <a:gd name="T14" fmla="*/ 341 w 2779"/>
                  <a:gd name="T15" fmla="*/ 1758 h 2041"/>
                  <a:gd name="T16" fmla="*/ 284 w 2779"/>
                  <a:gd name="T17" fmla="*/ 1644 h 2041"/>
                  <a:gd name="T18" fmla="*/ 341 w 2779"/>
                  <a:gd name="T19" fmla="*/ 1588 h 2041"/>
                  <a:gd name="T20" fmla="*/ 397 w 2779"/>
                  <a:gd name="T21" fmla="*/ 1417 h 2041"/>
                  <a:gd name="T22" fmla="*/ 454 w 2779"/>
                  <a:gd name="T23" fmla="*/ 1361 h 2041"/>
                  <a:gd name="T24" fmla="*/ 511 w 2779"/>
                  <a:gd name="T25" fmla="*/ 1304 h 2041"/>
                  <a:gd name="T26" fmla="*/ 397 w 2779"/>
                  <a:gd name="T27" fmla="*/ 1247 h 2041"/>
                  <a:gd name="T28" fmla="*/ 284 w 2779"/>
                  <a:gd name="T29" fmla="*/ 1021 h 2041"/>
                  <a:gd name="T30" fmla="*/ 114 w 2779"/>
                  <a:gd name="T31" fmla="*/ 964 h 2041"/>
                  <a:gd name="T32" fmla="*/ 57 w 2779"/>
                  <a:gd name="T33" fmla="*/ 907 h 2041"/>
                  <a:gd name="T34" fmla="*/ 0 w 2779"/>
                  <a:gd name="T35" fmla="*/ 850 h 2041"/>
                  <a:gd name="T36" fmla="*/ 57 w 2779"/>
                  <a:gd name="T37" fmla="*/ 737 h 2041"/>
                  <a:gd name="T38" fmla="*/ 0 w 2779"/>
                  <a:gd name="T39" fmla="*/ 624 h 2041"/>
                  <a:gd name="T40" fmla="*/ 57 w 2779"/>
                  <a:gd name="T41" fmla="*/ 454 h 2041"/>
                  <a:gd name="T42" fmla="*/ 114 w 2779"/>
                  <a:gd name="T43" fmla="*/ 340 h 2041"/>
                  <a:gd name="T44" fmla="*/ 227 w 2779"/>
                  <a:gd name="T45" fmla="*/ 283 h 2041"/>
                  <a:gd name="T46" fmla="*/ 284 w 2779"/>
                  <a:gd name="T47" fmla="*/ 227 h 2041"/>
                  <a:gd name="T48" fmla="*/ 397 w 2779"/>
                  <a:gd name="T49" fmla="*/ 340 h 2041"/>
                  <a:gd name="T50" fmla="*/ 851 w 2779"/>
                  <a:gd name="T51" fmla="*/ 283 h 2041"/>
                  <a:gd name="T52" fmla="*/ 1191 w 2779"/>
                  <a:gd name="T53" fmla="*/ 283 h 2041"/>
                  <a:gd name="T54" fmla="*/ 1305 w 2779"/>
                  <a:gd name="T55" fmla="*/ 227 h 2041"/>
                  <a:gd name="T56" fmla="*/ 1418 w 2779"/>
                  <a:gd name="T57" fmla="*/ 170 h 2041"/>
                  <a:gd name="T58" fmla="*/ 1645 w 2779"/>
                  <a:gd name="T59" fmla="*/ 113 h 2041"/>
                  <a:gd name="T60" fmla="*/ 1815 w 2779"/>
                  <a:gd name="T61" fmla="*/ 57 h 2041"/>
                  <a:gd name="T62" fmla="*/ 1928 w 2779"/>
                  <a:gd name="T63" fmla="*/ 0 h 2041"/>
                  <a:gd name="T64" fmla="*/ 1985 w 2779"/>
                  <a:gd name="T65" fmla="*/ 113 h 2041"/>
                  <a:gd name="T66" fmla="*/ 2098 w 2779"/>
                  <a:gd name="T67" fmla="*/ 227 h 2041"/>
                  <a:gd name="T68" fmla="*/ 2268 w 2779"/>
                  <a:gd name="T69" fmla="*/ 624 h 2041"/>
                  <a:gd name="T70" fmla="*/ 2325 w 2779"/>
                  <a:gd name="T71" fmla="*/ 567 h 2041"/>
                  <a:gd name="T72" fmla="*/ 2439 w 2779"/>
                  <a:gd name="T73" fmla="*/ 510 h 2041"/>
                  <a:gd name="T74" fmla="*/ 2495 w 2779"/>
                  <a:gd name="T75" fmla="*/ 454 h 2041"/>
                  <a:gd name="T76" fmla="*/ 2552 w 2779"/>
                  <a:gd name="T77" fmla="*/ 510 h 2041"/>
                  <a:gd name="T78" fmla="*/ 2722 w 2779"/>
                  <a:gd name="T79" fmla="*/ 567 h 2041"/>
                  <a:gd name="T80" fmla="*/ 2779 w 2779"/>
                  <a:gd name="T81" fmla="*/ 794 h 2041"/>
                  <a:gd name="T82" fmla="*/ 2382 w 2779"/>
                  <a:gd name="T83" fmla="*/ 907 h 2041"/>
                  <a:gd name="T84" fmla="*/ 2098 w 2779"/>
                  <a:gd name="T85" fmla="*/ 964 h 2041"/>
                  <a:gd name="T86" fmla="*/ 1985 w 2779"/>
                  <a:gd name="T87" fmla="*/ 907 h 2041"/>
                  <a:gd name="T88" fmla="*/ 1815 w 2779"/>
                  <a:gd name="T89" fmla="*/ 850 h 2041"/>
                  <a:gd name="T90" fmla="*/ 1701 w 2779"/>
                  <a:gd name="T91" fmla="*/ 964 h 2041"/>
                  <a:gd name="T92" fmla="*/ 1588 w 2779"/>
                  <a:gd name="T93" fmla="*/ 1021 h 2041"/>
                  <a:gd name="T94" fmla="*/ 1531 w 2779"/>
                  <a:gd name="T95" fmla="*/ 1077 h 2041"/>
                  <a:gd name="T96" fmla="*/ 1588 w 2779"/>
                  <a:gd name="T97" fmla="*/ 1191 h 2041"/>
                  <a:gd name="T98" fmla="*/ 1645 w 2779"/>
                  <a:gd name="T99" fmla="*/ 1361 h 2041"/>
                  <a:gd name="T100" fmla="*/ 1701 w 2779"/>
                  <a:gd name="T101" fmla="*/ 1588 h 2041"/>
                  <a:gd name="T102" fmla="*/ 1758 w 2779"/>
                  <a:gd name="T103" fmla="*/ 1701 h 2041"/>
                  <a:gd name="T104" fmla="*/ 1815 w 2779"/>
                  <a:gd name="T105" fmla="*/ 1758 h 2041"/>
                  <a:gd name="T106" fmla="*/ 1758 w 2779"/>
                  <a:gd name="T107" fmla="*/ 1814 h 2041"/>
                  <a:gd name="T108" fmla="*/ 1475 w 2779"/>
                  <a:gd name="T109" fmla="*/ 1871 h 2041"/>
                  <a:gd name="T110" fmla="*/ 1418 w 2779"/>
                  <a:gd name="T111" fmla="*/ 1928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79" h="2041">
                    <a:moveTo>
                      <a:pt x="1418" y="1928"/>
                    </a:moveTo>
                    <a:lnTo>
                      <a:pt x="1418" y="1985"/>
                    </a:lnTo>
                    <a:lnTo>
                      <a:pt x="1305" y="1985"/>
                    </a:lnTo>
                    <a:lnTo>
                      <a:pt x="1305" y="2041"/>
                    </a:lnTo>
                    <a:lnTo>
                      <a:pt x="1191" y="2041"/>
                    </a:lnTo>
                    <a:lnTo>
                      <a:pt x="1191" y="1985"/>
                    </a:lnTo>
                    <a:lnTo>
                      <a:pt x="908" y="1985"/>
                    </a:lnTo>
                    <a:lnTo>
                      <a:pt x="908" y="1928"/>
                    </a:lnTo>
                    <a:lnTo>
                      <a:pt x="851" y="1928"/>
                    </a:lnTo>
                    <a:lnTo>
                      <a:pt x="851" y="1814"/>
                    </a:lnTo>
                    <a:lnTo>
                      <a:pt x="794" y="1814"/>
                    </a:lnTo>
                    <a:lnTo>
                      <a:pt x="794" y="1871"/>
                    </a:lnTo>
                    <a:lnTo>
                      <a:pt x="454" y="1871"/>
                    </a:lnTo>
                    <a:lnTo>
                      <a:pt x="454" y="1814"/>
                    </a:lnTo>
                    <a:lnTo>
                      <a:pt x="341" y="1814"/>
                    </a:lnTo>
                    <a:lnTo>
                      <a:pt x="341" y="1758"/>
                    </a:lnTo>
                    <a:lnTo>
                      <a:pt x="284" y="1758"/>
                    </a:lnTo>
                    <a:lnTo>
                      <a:pt x="284" y="1644"/>
                    </a:lnTo>
                    <a:lnTo>
                      <a:pt x="341" y="1644"/>
                    </a:lnTo>
                    <a:lnTo>
                      <a:pt x="341" y="1588"/>
                    </a:lnTo>
                    <a:lnTo>
                      <a:pt x="397" y="1588"/>
                    </a:lnTo>
                    <a:lnTo>
                      <a:pt x="397" y="1417"/>
                    </a:lnTo>
                    <a:lnTo>
                      <a:pt x="454" y="1417"/>
                    </a:lnTo>
                    <a:lnTo>
                      <a:pt x="454" y="1361"/>
                    </a:lnTo>
                    <a:lnTo>
                      <a:pt x="511" y="1361"/>
                    </a:lnTo>
                    <a:lnTo>
                      <a:pt x="511" y="1304"/>
                    </a:lnTo>
                    <a:lnTo>
                      <a:pt x="397" y="1304"/>
                    </a:lnTo>
                    <a:lnTo>
                      <a:pt x="397" y="1247"/>
                    </a:lnTo>
                    <a:lnTo>
                      <a:pt x="284" y="1247"/>
                    </a:lnTo>
                    <a:lnTo>
                      <a:pt x="284" y="1021"/>
                    </a:lnTo>
                    <a:lnTo>
                      <a:pt x="114" y="1021"/>
                    </a:lnTo>
                    <a:lnTo>
                      <a:pt x="114" y="964"/>
                    </a:lnTo>
                    <a:lnTo>
                      <a:pt x="57" y="964"/>
                    </a:lnTo>
                    <a:lnTo>
                      <a:pt x="57" y="907"/>
                    </a:lnTo>
                    <a:lnTo>
                      <a:pt x="0" y="907"/>
                    </a:lnTo>
                    <a:lnTo>
                      <a:pt x="0" y="850"/>
                    </a:lnTo>
                    <a:lnTo>
                      <a:pt x="57" y="850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284" y="283"/>
                    </a:lnTo>
                    <a:lnTo>
                      <a:pt x="284" y="227"/>
                    </a:lnTo>
                    <a:lnTo>
                      <a:pt x="397" y="227"/>
                    </a:lnTo>
                    <a:lnTo>
                      <a:pt x="397" y="340"/>
                    </a:lnTo>
                    <a:lnTo>
                      <a:pt x="851" y="340"/>
                    </a:lnTo>
                    <a:lnTo>
                      <a:pt x="851" y="283"/>
                    </a:lnTo>
                    <a:lnTo>
                      <a:pt x="1078" y="283"/>
                    </a:lnTo>
                    <a:lnTo>
                      <a:pt x="1191" y="283"/>
                    </a:lnTo>
                    <a:lnTo>
                      <a:pt x="1191" y="227"/>
                    </a:lnTo>
                    <a:lnTo>
                      <a:pt x="1305" y="227"/>
                    </a:lnTo>
                    <a:lnTo>
                      <a:pt x="1305" y="170"/>
                    </a:lnTo>
                    <a:lnTo>
                      <a:pt x="1418" y="170"/>
                    </a:lnTo>
                    <a:lnTo>
                      <a:pt x="1418" y="113"/>
                    </a:lnTo>
                    <a:lnTo>
                      <a:pt x="1645" y="113"/>
                    </a:lnTo>
                    <a:lnTo>
                      <a:pt x="1645" y="57"/>
                    </a:lnTo>
                    <a:lnTo>
                      <a:pt x="1815" y="57"/>
                    </a:lnTo>
                    <a:lnTo>
                      <a:pt x="1815" y="0"/>
                    </a:lnTo>
                    <a:lnTo>
                      <a:pt x="1928" y="0"/>
                    </a:lnTo>
                    <a:lnTo>
                      <a:pt x="1928" y="113"/>
                    </a:lnTo>
                    <a:lnTo>
                      <a:pt x="1985" y="113"/>
                    </a:lnTo>
                    <a:lnTo>
                      <a:pt x="1985" y="227"/>
                    </a:lnTo>
                    <a:lnTo>
                      <a:pt x="2098" y="227"/>
                    </a:lnTo>
                    <a:lnTo>
                      <a:pt x="2098" y="624"/>
                    </a:lnTo>
                    <a:lnTo>
                      <a:pt x="2268" y="624"/>
                    </a:lnTo>
                    <a:lnTo>
                      <a:pt x="2268" y="567"/>
                    </a:lnTo>
                    <a:lnTo>
                      <a:pt x="2325" y="567"/>
                    </a:lnTo>
                    <a:lnTo>
                      <a:pt x="2325" y="510"/>
                    </a:lnTo>
                    <a:lnTo>
                      <a:pt x="2439" y="510"/>
                    </a:lnTo>
                    <a:lnTo>
                      <a:pt x="2439" y="454"/>
                    </a:lnTo>
                    <a:lnTo>
                      <a:pt x="2495" y="454"/>
                    </a:lnTo>
                    <a:lnTo>
                      <a:pt x="2495" y="510"/>
                    </a:lnTo>
                    <a:lnTo>
                      <a:pt x="2552" y="510"/>
                    </a:lnTo>
                    <a:lnTo>
                      <a:pt x="2552" y="567"/>
                    </a:lnTo>
                    <a:lnTo>
                      <a:pt x="2722" y="567"/>
                    </a:lnTo>
                    <a:lnTo>
                      <a:pt x="2722" y="794"/>
                    </a:lnTo>
                    <a:lnTo>
                      <a:pt x="2779" y="794"/>
                    </a:lnTo>
                    <a:lnTo>
                      <a:pt x="2779" y="907"/>
                    </a:lnTo>
                    <a:lnTo>
                      <a:pt x="2382" y="907"/>
                    </a:lnTo>
                    <a:lnTo>
                      <a:pt x="2382" y="964"/>
                    </a:lnTo>
                    <a:lnTo>
                      <a:pt x="2098" y="964"/>
                    </a:lnTo>
                    <a:lnTo>
                      <a:pt x="2098" y="907"/>
                    </a:lnTo>
                    <a:lnTo>
                      <a:pt x="1985" y="907"/>
                    </a:lnTo>
                    <a:lnTo>
                      <a:pt x="1985" y="850"/>
                    </a:lnTo>
                    <a:lnTo>
                      <a:pt x="1815" y="850"/>
                    </a:lnTo>
                    <a:lnTo>
                      <a:pt x="1815" y="964"/>
                    </a:lnTo>
                    <a:lnTo>
                      <a:pt x="1701" y="964"/>
                    </a:lnTo>
                    <a:lnTo>
                      <a:pt x="1701" y="1021"/>
                    </a:lnTo>
                    <a:lnTo>
                      <a:pt x="1588" y="1021"/>
                    </a:lnTo>
                    <a:lnTo>
                      <a:pt x="1588" y="1077"/>
                    </a:lnTo>
                    <a:lnTo>
                      <a:pt x="1531" y="1077"/>
                    </a:lnTo>
                    <a:lnTo>
                      <a:pt x="1531" y="1191"/>
                    </a:lnTo>
                    <a:lnTo>
                      <a:pt x="1588" y="1191"/>
                    </a:lnTo>
                    <a:lnTo>
                      <a:pt x="1588" y="1361"/>
                    </a:lnTo>
                    <a:lnTo>
                      <a:pt x="1645" y="1361"/>
                    </a:lnTo>
                    <a:lnTo>
                      <a:pt x="1645" y="1588"/>
                    </a:lnTo>
                    <a:lnTo>
                      <a:pt x="1701" y="1588"/>
                    </a:lnTo>
                    <a:lnTo>
                      <a:pt x="1701" y="1701"/>
                    </a:lnTo>
                    <a:lnTo>
                      <a:pt x="1758" y="1701"/>
                    </a:lnTo>
                    <a:lnTo>
                      <a:pt x="1758" y="1758"/>
                    </a:lnTo>
                    <a:lnTo>
                      <a:pt x="1815" y="1758"/>
                    </a:lnTo>
                    <a:lnTo>
                      <a:pt x="1815" y="1814"/>
                    </a:lnTo>
                    <a:lnTo>
                      <a:pt x="1758" y="1814"/>
                    </a:lnTo>
                    <a:lnTo>
                      <a:pt x="1758" y="1871"/>
                    </a:lnTo>
                    <a:lnTo>
                      <a:pt x="1475" y="1871"/>
                    </a:lnTo>
                    <a:lnTo>
                      <a:pt x="1475" y="1928"/>
                    </a:lnTo>
                    <a:lnTo>
                      <a:pt x="1418" y="19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75" name="Freeform 835"/>
              <p:cNvSpPr>
                <a:spLocks/>
              </p:cNvSpPr>
              <p:nvPr/>
            </p:nvSpPr>
            <p:spPr bwMode="auto">
              <a:xfrm>
                <a:off x="6640" y="1039"/>
                <a:ext cx="794" cy="908"/>
              </a:xfrm>
              <a:custGeom>
                <a:avLst/>
                <a:gdLst>
                  <a:gd name="T0" fmla="*/ 794 w 794"/>
                  <a:gd name="T1" fmla="*/ 851 h 908"/>
                  <a:gd name="T2" fmla="*/ 794 w 794"/>
                  <a:gd name="T3" fmla="*/ 738 h 908"/>
                  <a:gd name="T4" fmla="*/ 737 w 794"/>
                  <a:gd name="T5" fmla="*/ 738 h 908"/>
                  <a:gd name="T6" fmla="*/ 737 w 794"/>
                  <a:gd name="T7" fmla="*/ 624 h 908"/>
                  <a:gd name="T8" fmla="*/ 681 w 794"/>
                  <a:gd name="T9" fmla="*/ 624 h 908"/>
                  <a:gd name="T10" fmla="*/ 681 w 794"/>
                  <a:gd name="T11" fmla="*/ 511 h 908"/>
                  <a:gd name="T12" fmla="*/ 737 w 794"/>
                  <a:gd name="T13" fmla="*/ 511 h 908"/>
                  <a:gd name="T14" fmla="*/ 737 w 794"/>
                  <a:gd name="T15" fmla="*/ 341 h 908"/>
                  <a:gd name="T16" fmla="*/ 681 w 794"/>
                  <a:gd name="T17" fmla="*/ 341 h 908"/>
                  <a:gd name="T18" fmla="*/ 681 w 794"/>
                  <a:gd name="T19" fmla="*/ 284 h 908"/>
                  <a:gd name="T20" fmla="*/ 624 w 794"/>
                  <a:gd name="T21" fmla="*/ 284 h 908"/>
                  <a:gd name="T22" fmla="*/ 624 w 794"/>
                  <a:gd name="T23" fmla="*/ 114 h 908"/>
                  <a:gd name="T24" fmla="*/ 567 w 794"/>
                  <a:gd name="T25" fmla="*/ 114 h 908"/>
                  <a:gd name="T26" fmla="*/ 567 w 794"/>
                  <a:gd name="T27" fmla="*/ 57 h 908"/>
                  <a:gd name="T28" fmla="*/ 511 w 794"/>
                  <a:gd name="T29" fmla="*/ 57 h 908"/>
                  <a:gd name="T30" fmla="*/ 511 w 794"/>
                  <a:gd name="T31" fmla="*/ 0 h 908"/>
                  <a:gd name="T32" fmla="*/ 397 w 794"/>
                  <a:gd name="T33" fmla="*/ 0 h 908"/>
                  <a:gd name="T34" fmla="*/ 397 w 794"/>
                  <a:gd name="T35" fmla="*/ 57 h 908"/>
                  <a:gd name="T36" fmla="*/ 227 w 794"/>
                  <a:gd name="T37" fmla="*/ 57 h 908"/>
                  <a:gd name="T38" fmla="*/ 227 w 794"/>
                  <a:gd name="T39" fmla="*/ 114 h 908"/>
                  <a:gd name="T40" fmla="*/ 0 w 794"/>
                  <a:gd name="T41" fmla="*/ 114 h 908"/>
                  <a:gd name="T42" fmla="*/ 0 w 794"/>
                  <a:gd name="T43" fmla="*/ 397 h 908"/>
                  <a:gd name="T44" fmla="*/ 57 w 794"/>
                  <a:gd name="T45" fmla="*/ 397 h 908"/>
                  <a:gd name="T46" fmla="*/ 57 w 794"/>
                  <a:gd name="T47" fmla="*/ 511 h 908"/>
                  <a:gd name="T48" fmla="*/ 170 w 794"/>
                  <a:gd name="T49" fmla="*/ 511 h 908"/>
                  <a:gd name="T50" fmla="*/ 170 w 794"/>
                  <a:gd name="T51" fmla="*/ 908 h 908"/>
                  <a:gd name="T52" fmla="*/ 340 w 794"/>
                  <a:gd name="T53" fmla="*/ 908 h 908"/>
                  <a:gd name="T54" fmla="*/ 340 w 794"/>
                  <a:gd name="T55" fmla="*/ 851 h 908"/>
                  <a:gd name="T56" fmla="*/ 397 w 794"/>
                  <a:gd name="T57" fmla="*/ 851 h 908"/>
                  <a:gd name="T58" fmla="*/ 397 w 794"/>
                  <a:gd name="T59" fmla="*/ 794 h 908"/>
                  <a:gd name="T60" fmla="*/ 511 w 794"/>
                  <a:gd name="T61" fmla="*/ 794 h 908"/>
                  <a:gd name="T62" fmla="*/ 511 w 794"/>
                  <a:gd name="T63" fmla="*/ 738 h 908"/>
                  <a:gd name="T64" fmla="*/ 567 w 794"/>
                  <a:gd name="T65" fmla="*/ 738 h 908"/>
                  <a:gd name="T66" fmla="*/ 567 w 794"/>
                  <a:gd name="T67" fmla="*/ 794 h 908"/>
                  <a:gd name="T68" fmla="*/ 624 w 794"/>
                  <a:gd name="T69" fmla="*/ 794 h 908"/>
                  <a:gd name="T70" fmla="*/ 624 w 794"/>
                  <a:gd name="T71" fmla="*/ 851 h 908"/>
                  <a:gd name="T72" fmla="*/ 794 w 794"/>
                  <a:gd name="T73" fmla="*/ 851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94" h="908">
                    <a:moveTo>
                      <a:pt x="794" y="851"/>
                    </a:moveTo>
                    <a:lnTo>
                      <a:pt x="794" y="738"/>
                    </a:lnTo>
                    <a:lnTo>
                      <a:pt x="737" y="738"/>
                    </a:lnTo>
                    <a:lnTo>
                      <a:pt x="737" y="624"/>
                    </a:lnTo>
                    <a:lnTo>
                      <a:pt x="681" y="624"/>
                    </a:lnTo>
                    <a:lnTo>
                      <a:pt x="681" y="511"/>
                    </a:lnTo>
                    <a:lnTo>
                      <a:pt x="737" y="511"/>
                    </a:lnTo>
                    <a:lnTo>
                      <a:pt x="737" y="341"/>
                    </a:lnTo>
                    <a:lnTo>
                      <a:pt x="681" y="341"/>
                    </a:lnTo>
                    <a:lnTo>
                      <a:pt x="681" y="284"/>
                    </a:lnTo>
                    <a:lnTo>
                      <a:pt x="624" y="284"/>
                    </a:lnTo>
                    <a:lnTo>
                      <a:pt x="624" y="114"/>
                    </a:lnTo>
                    <a:lnTo>
                      <a:pt x="567" y="114"/>
                    </a:lnTo>
                    <a:lnTo>
                      <a:pt x="567" y="57"/>
                    </a:lnTo>
                    <a:lnTo>
                      <a:pt x="511" y="57"/>
                    </a:lnTo>
                    <a:lnTo>
                      <a:pt x="511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511"/>
                    </a:lnTo>
                    <a:lnTo>
                      <a:pt x="170" y="511"/>
                    </a:lnTo>
                    <a:lnTo>
                      <a:pt x="170" y="908"/>
                    </a:lnTo>
                    <a:lnTo>
                      <a:pt x="340" y="908"/>
                    </a:lnTo>
                    <a:lnTo>
                      <a:pt x="340" y="851"/>
                    </a:lnTo>
                    <a:lnTo>
                      <a:pt x="397" y="851"/>
                    </a:lnTo>
                    <a:lnTo>
                      <a:pt x="397" y="794"/>
                    </a:lnTo>
                    <a:lnTo>
                      <a:pt x="511" y="794"/>
                    </a:lnTo>
                    <a:lnTo>
                      <a:pt x="511" y="738"/>
                    </a:lnTo>
                    <a:lnTo>
                      <a:pt x="567" y="738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851"/>
                    </a:lnTo>
                    <a:lnTo>
                      <a:pt x="794" y="85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77" name="Freeform 837"/>
              <p:cNvSpPr>
                <a:spLocks/>
              </p:cNvSpPr>
              <p:nvPr/>
            </p:nvSpPr>
            <p:spPr bwMode="auto">
              <a:xfrm>
                <a:off x="5733" y="3081"/>
                <a:ext cx="1474" cy="1020"/>
              </a:xfrm>
              <a:custGeom>
                <a:avLst/>
                <a:gdLst>
                  <a:gd name="T0" fmla="*/ 0 w 1474"/>
                  <a:gd name="T1" fmla="*/ 227 h 1020"/>
                  <a:gd name="T2" fmla="*/ 0 w 1474"/>
                  <a:gd name="T3" fmla="*/ 340 h 1020"/>
                  <a:gd name="T4" fmla="*/ 57 w 1474"/>
                  <a:gd name="T5" fmla="*/ 340 h 1020"/>
                  <a:gd name="T6" fmla="*/ 57 w 1474"/>
                  <a:gd name="T7" fmla="*/ 567 h 1020"/>
                  <a:gd name="T8" fmla="*/ 170 w 1474"/>
                  <a:gd name="T9" fmla="*/ 567 h 1020"/>
                  <a:gd name="T10" fmla="*/ 170 w 1474"/>
                  <a:gd name="T11" fmla="*/ 1020 h 1020"/>
                  <a:gd name="T12" fmla="*/ 340 w 1474"/>
                  <a:gd name="T13" fmla="*/ 1020 h 1020"/>
                  <a:gd name="T14" fmla="*/ 340 w 1474"/>
                  <a:gd name="T15" fmla="*/ 907 h 1020"/>
                  <a:gd name="T16" fmla="*/ 397 w 1474"/>
                  <a:gd name="T17" fmla="*/ 907 h 1020"/>
                  <a:gd name="T18" fmla="*/ 397 w 1474"/>
                  <a:gd name="T19" fmla="*/ 850 h 1020"/>
                  <a:gd name="T20" fmla="*/ 624 w 1474"/>
                  <a:gd name="T21" fmla="*/ 850 h 1020"/>
                  <a:gd name="T22" fmla="*/ 624 w 1474"/>
                  <a:gd name="T23" fmla="*/ 794 h 1020"/>
                  <a:gd name="T24" fmla="*/ 680 w 1474"/>
                  <a:gd name="T25" fmla="*/ 794 h 1020"/>
                  <a:gd name="T26" fmla="*/ 680 w 1474"/>
                  <a:gd name="T27" fmla="*/ 737 h 1020"/>
                  <a:gd name="T28" fmla="*/ 794 w 1474"/>
                  <a:gd name="T29" fmla="*/ 737 h 1020"/>
                  <a:gd name="T30" fmla="*/ 794 w 1474"/>
                  <a:gd name="T31" fmla="*/ 794 h 1020"/>
                  <a:gd name="T32" fmla="*/ 1077 w 1474"/>
                  <a:gd name="T33" fmla="*/ 794 h 1020"/>
                  <a:gd name="T34" fmla="*/ 1077 w 1474"/>
                  <a:gd name="T35" fmla="*/ 737 h 1020"/>
                  <a:gd name="T36" fmla="*/ 1134 w 1474"/>
                  <a:gd name="T37" fmla="*/ 737 h 1020"/>
                  <a:gd name="T38" fmla="*/ 1134 w 1474"/>
                  <a:gd name="T39" fmla="*/ 680 h 1020"/>
                  <a:gd name="T40" fmla="*/ 1191 w 1474"/>
                  <a:gd name="T41" fmla="*/ 680 h 1020"/>
                  <a:gd name="T42" fmla="*/ 1191 w 1474"/>
                  <a:gd name="T43" fmla="*/ 623 h 1020"/>
                  <a:gd name="T44" fmla="*/ 1247 w 1474"/>
                  <a:gd name="T45" fmla="*/ 623 h 1020"/>
                  <a:gd name="T46" fmla="*/ 1247 w 1474"/>
                  <a:gd name="T47" fmla="*/ 567 h 1020"/>
                  <a:gd name="T48" fmla="*/ 1361 w 1474"/>
                  <a:gd name="T49" fmla="*/ 567 h 1020"/>
                  <a:gd name="T50" fmla="*/ 1361 w 1474"/>
                  <a:gd name="T51" fmla="*/ 453 h 1020"/>
                  <a:gd name="T52" fmla="*/ 1418 w 1474"/>
                  <a:gd name="T53" fmla="*/ 453 h 1020"/>
                  <a:gd name="T54" fmla="*/ 1418 w 1474"/>
                  <a:gd name="T55" fmla="*/ 397 h 1020"/>
                  <a:gd name="T56" fmla="*/ 1474 w 1474"/>
                  <a:gd name="T57" fmla="*/ 397 h 1020"/>
                  <a:gd name="T58" fmla="*/ 1474 w 1474"/>
                  <a:gd name="T59" fmla="*/ 170 h 1020"/>
                  <a:gd name="T60" fmla="*/ 1418 w 1474"/>
                  <a:gd name="T61" fmla="*/ 170 h 1020"/>
                  <a:gd name="T62" fmla="*/ 1418 w 1474"/>
                  <a:gd name="T63" fmla="*/ 113 h 1020"/>
                  <a:gd name="T64" fmla="*/ 1304 w 1474"/>
                  <a:gd name="T65" fmla="*/ 113 h 1020"/>
                  <a:gd name="T66" fmla="*/ 1304 w 1474"/>
                  <a:gd name="T67" fmla="*/ 56 h 1020"/>
                  <a:gd name="T68" fmla="*/ 1134 w 1474"/>
                  <a:gd name="T69" fmla="*/ 56 h 1020"/>
                  <a:gd name="T70" fmla="*/ 1134 w 1474"/>
                  <a:gd name="T71" fmla="*/ 0 h 1020"/>
                  <a:gd name="T72" fmla="*/ 907 w 1474"/>
                  <a:gd name="T73" fmla="*/ 0 h 1020"/>
                  <a:gd name="T74" fmla="*/ 907 w 1474"/>
                  <a:gd name="T75" fmla="*/ 56 h 1020"/>
                  <a:gd name="T76" fmla="*/ 737 w 1474"/>
                  <a:gd name="T77" fmla="*/ 56 h 1020"/>
                  <a:gd name="T78" fmla="*/ 737 w 1474"/>
                  <a:gd name="T79" fmla="*/ 113 h 1020"/>
                  <a:gd name="T80" fmla="*/ 454 w 1474"/>
                  <a:gd name="T81" fmla="*/ 113 h 1020"/>
                  <a:gd name="T82" fmla="*/ 454 w 1474"/>
                  <a:gd name="T83" fmla="*/ 170 h 1020"/>
                  <a:gd name="T84" fmla="*/ 397 w 1474"/>
                  <a:gd name="T85" fmla="*/ 170 h 1020"/>
                  <a:gd name="T86" fmla="*/ 397 w 1474"/>
                  <a:gd name="T87" fmla="*/ 227 h 1020"/>
                  <a:gd name="T88" fmla="*/ 284 w 1474"/>
                  <a:gd name="T89" fmla="*/ 227 h 1020"/>
                  <a:gd name="T90" fmla="*/ 284 w 1474"/>
                  <a:gd name="T91" fmla="*/ 283 h 1020"/>
                  <a:gd name="T92" fmla="*/ 170 w 1474"/>
                  <a:gd name="T93" fmla="*/ 283 h 1020"/>
                  <a:gd name="T94" fmla="*/ 170 w 1474"/>
                  <a:gd name="T95" fmla="*/ 227 h 1020"/>
                  <a:gd name="T96" fmla="*/ 0 w 1474"/>
                  <a:gd name="T97" fmla="*/ 22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74" h="1020">
                    <a:moveTo>
                      <a:pt x="0" y="227"/>
                    </a:moveTo>
                    <a:lnTo>
                      <a:pt x="0" y="340"/>
                    </a:lnTo>
                    <a:lnTo>
                      <a:pt x="57" y="340"/>
                    </a:lnTo>
                    <a:lnTo>
                      <a:pt x="57" y="567"/>
                    </a:lnTo>
                    <a:lnTo>
                      <a:pt x="170" y="567"/>
                    </a:lnTo>
                    <a:lnTo>
                      <a:pt x="170" y="1020"/>
                    </a:lnTo>
                    <a:lnTo>
                      <a:pt x="340" y="1020"/>
                    </a:lnTo>
                    <a:lnTo>
                      <a:pt x="340" y="907"/>
                    </a:lnTo>
                    <a:lnTo>
                      <a:pt x="397" y="907"/>
                    </a:lnTo>
                    <a:lnTo>
                      <a:pt x="397" y="850"/>
                    </a:lnTo>
                    <a:lnTo>
                      <a:pt x="624" y="850"/>
                    </a:lnTo>
                    <a:lnTo>
                      <a:pt x="624" y="794"/>
                    </a:lnTo>
                    <a:lnTo>
                      <a:pt x="680" y="794"/>
                    </a:lnTo>
                    <a:lnTo>
                      <a:pt x="680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1077" y="794"/>
                    </a:lnTo>
                    <a:lnTo>
                      <a:pt x="1077" y="737"/>
                    </a:lnTo>
                    <a:lnTo>
                      <a:pt x="1134" y="737"/>
                    </a:lnTo>
                    <a:lnTo>
                      <a:pt x="1134" y="680"/>
                    </a:lnTo>
                    <a:lnTo>
                      <a:pt x="1191" y="680"/>
                    </a:lnTo>
                    <a:lnTo>
                      <a:pt x="1191" y="623"/>
                    </a:lnTo>
                    <a:lnTo>
                      <a:pt x="1247" y="623"/>
                    </a:lnTo>
                    <a:lnTo>
                      <a:pt x="1247" y="567"/>
                    </a:lnTo>
                    <a:lnTo>
                      <a:pt x="1361" y="567"/>
                    </a:lnTo>
                    <a:lnTo>
                      <a:pt x="1361" y="453"/>
                    </a:lnTo>
                    <a:lnTo>
                      <a:pt x="1418" y="453"/>
                    </a:lnTo>
                    <a:lnTo>
                      <a:pt x="1418" y="397"/>
                    </a:lnTo>
                    <a:lnTo>
                      <a:pt x="1474" y="397"/>
                    </a:lnTo>
                    <a:lnTo>
                      <a:pt x="1474" y="170"/>
                    </a:lnTo>
                    <a:lnTo>
                      <a:pt x="1418" y="170"/>
                    </a:lnTo>
                    <a:lnTo>
                      <a:pt x="1418" y="113"/>
                    </a:lnTo>
                    <a:lnTo>
                      <a:pt x="1304" y="113"/>
                    </a:lnTo>
                    <a:lnTo>
                      <a:pt x="1304" y="56"/>
                    </a:lnTo>
                    <a:lnTo>
                      <a:pt x="1134" y="56"/>
                    </a:lnTo>
                    <a:lnTo>
                      <a:pt x="1134" y="0"/>
                    </a:lnTo>
                    <a:lnTo>
                      <a:pt x="907" y="0"/>
                    </a:lnTo>
                    <a:lnTo>
                      <a:pt x="907" y="56"/>
                    </a:lnTo>
                    <a:lnTo>
                      <a:pt x="737" y="56"/>
                    </a:lnTo>
                    <a:lnTo>
                      <a:pt x="737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284" y="227"/>
                    </a:lnTo>
                    <a:lnTo>
                      <a:pt x="284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78" name="Freeform 838"/>
              <p:cNvSpPr>
                <a:spLocks/>
              </p:cNvSpPr>
              <p:nvPr/>
            </p:nvSpPr>
            <p:spPr bwMode="auto">
              <a:xfrm>
                <a:off x="6243" y="2173"/>
                <a:ext cx="1248" cy="964"/>
              </a:xfrm>
              <a:custGeom>
                <a:avLst/>
                <a:gdLst>
                  <a:gd name="T0" fmla="*/ 1248 w 1248"/>
                  <a:gd name="T1" fmla="*/ 57 h 964"/>
                  <a:gd name="T2" fmla="*/ 851 w 1248"/>
                  <a:gd name="T3" fmla="*/ 57 h 964"/>
                  <a:gd name="T4" fmla="*/ 851 w 1248"/>
                  <a:gd name="T5" fmla="*/ 114 h 964"/>
                  <a:gd name="T6" fmla="*/ 567 w 1248"/>
                  <a:gd name="T7" fmla="*/ 114 h 964"/>
                  <a:gd name="T8" fmla="*/ 567 w 1248"/>
                  <a:gd name="T9" fmla="*/ 57 h 964"/>
                  <a:gd name="T10" fmla="*/ 454 w 1248"/>
                  <a:gd name="T11" fmla="*/ 57 h 964"/>
                  <a:gd name="T12" fmla="*/ 454 w 1248"/>
                  <a:gd name="T13" fmla="*/ 0 h 964"/>
                  <a:gd name="T14" fmla="*/ 284 w 1248"/>
                  <a:gd name="T15" fmla="*/ 0 h 964"/>
                  <a:gd name="T16" fmla="*/ 284 w 1248"/>
                  <a:gd name="T17" fmla="*/ 114 h 964"/>
                  <a:gd name="T18" fmla="*/ 170 w 1248"/>
                  <a:gd name="T19" fmla="*/ 114 h 964"/>
                  <a:gd name="T20" fmla="*/ 170 w 1248"/>
                  <a:gd name="T21" fmla="*/ 171 h 964"/>
                  <a:gd name="T22" fmla="*/ 57 w 1248"/>
                  <a:gd name="T23" fmla="*/ 171 h 964"/>
                  <a:gd name="T24" fmla="*/ 57 w 1248"/>
                  <a:gd name="T25" fmla="*/ 227 h 964"/>
                  <a:gd name="T26" fmla="*/ 0 w 1248"/>
                  <a:gd name="T27" fmla="*/ 227 h 964"/>
                  <a:gd name="T28" fmla="*/ 0 w 1248"/>
                  <a:gd name="T29" fmla="*/ 341 h 964"/>
                  <a:gd name="T30" fmla="*/ 57 w 1248"/>
                  <a:gd name="T31" fmla="*/ 341 h 964"/>
                  <a:gd name="T32" fmla="*/ 57 w 1248"/>
                  <a:gd name="T33" fmla="*/ 511 h 964"/>
                  <a:gd name="T34" fmla="*/ 114 w 1248"/>
                  <a:gd name="T35" fmla="*/ 511 h 964"/>
                  <a:gd name="T36" fmla="*/ 114 w 1248"/>
                  <a:gd name="T37" fmla="*/ 738 h 964"/>
                  <a:gd name="T38" fmla="*/ 170 w 1248"/>
                  <a:gd name="T39" fmla="*/ 738 h 964"/>
                  <a:gd name="T40" fmla="*/ 170 w 1248"/>
                  <a:gd name="T41" fmla="*/ 851 h 964"/>
                  <a:gd name="T42" fmla="*/ 227 w 1248"/>
                  <a:gd name="T43" fmla="*/ 851 h 964"/>
                  <a:gd name="T44" fmla="*/ 227 w 1248"/>
                  <a:gd name="T45" fmla="*/ 908 h 964"/>
                  <a:gd name="T46" fmla="*/ 284 w 1248"/>
                  <a:gd name="T47" fmla="*/ 908 h 964"/>
                  <a:gd name="T48" fmla="*/ 284 w 1248"/>
                  <a:gd name="T49" fmla="*/ 964 h 964"/>
                  <a:gd name="T50" fmla="*/ 397 w 1248"/>
                  <a:gd name="T51" fmla="*/ 964 h 964"/>
                  <a:gd name="T52" fmla="*/ 397 w 1248"/>
                  <a:gd name="T53" fmla="*/ 908 h 964"/>
                  <a:gd name="T54" fmla="*/ 624 w 1248"/>
                  <a:gd name="T55" fmla="*/ 908 h 964"/>
                  <a:gd name="T56" fmla="*/ 624 w 1248"/>
                  <a:gd name="T57" fmla="*/ 964 h 964"/>
                  <a:gd name="T58" fmla="*/ 737 w 1248"/>
                  <a:gd name="T59" fmla="*/ 964 h 964"/>
                  <a:gd name="T60" fmla="*/ 737 w 1248"/>
                  <a:gd name="T61" fmla="*/ 851 h 964"/>
                  <a:gd name="T62" fmla="*/ 794 w 1248"/>
                  <a:gd name="T63" fmla="*/ 851 h 964"/>
                  <a:gd name="T64" fmla="*/ 794 w 1248"/>
                  <a:gd name="T65" fmla="*/ 681 h 964"/>
                  <a:gd name="T66" fmla="*/ 908 w 1248"/>
                  <a:gd name="T67" fmla="*/ 681 h 964"/>
                  <a:gd name="T68" fmla="*/ 908 w 1248"/>
                  <a:gd name="T69" fmla="*/ 624 h 964"/>
                  <a:gd name="T70" fmla="*/ 964 w 1248"/>
                  <a:gd name="T71" fmla="*/ 624 h 964"/>
                  <a:gd name="T72" fmla="*/ 964 w 1248"/>
                  <a:gd name="T73" fmla="*/ 454 h 964"/>
                  <a:gd name="T74" fmla="*/ 1021 w 1248"/>
                  <a:gd name="T75" fmla="*/ 454 h 964"/>
                  <a:gd name="T76" fmla="*/ 1021 w 1248"/>
                  <a:gd name="T77" fmla="*/ 397 h 964"/>
                  <a:gd name="T78" fmla="*/ 1134 w 1248"/>
                  <a:gd name="T79" fmla="*/ 397 h 964"/>
                  <a:gd name="T80" fmla="*/ 1134 w 1248"/>
                  <a:gd name="T81" fmla="*/ 341 h 964"/>
                  <a:gd name="T82" fmla="*/ 1191 w 1248"/>
                  <a:gd name="T83" fmla="*/ 341 h 964"/>
                  <a:gd name="T84" fmla="*/ 1191 w 1248"/>
                  <a:gd name="T85" fmla="*/ 284 h 964"/>
                  <a:gd name="T86" fmla="*/ 1248 w 1248"/>
                  <a:gd name="T87" fmla="*/ 284 h 964"/>
                  <a:gd name="T88" fmla="*/ 1248 w 1248"/>
                  <a:gd name="T89" fmla="*/ 5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48" h="964">
                    <a:moveTo>
                      <a:pt x="1248" y="57"/>
                    </a:moveTo>
                    <a:lnTo>
                      <a:pt x="851" y="57"/>
                    </a:lnTo>
                    <a:lnTo>
                      <a:pt x="851" y="114"/>
                    </a:lnTo>
                    <a:lnTo>
                      <a:pt x="567" y="114"/>
                    </a:lnTo>
                    <a:lnTo>
                      <a:pt x="567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284" y="0"/>
                    </a:lnTo>
                    <a:lnTo>
                      <a:pt x="284" y="114"/>
                    </a:lnTo>
                    <a:lnTo>
                      <a:pt x="170" y="114"/>
                    </a:lnTo>
                    <a:lnTo>
                      <a:pt x="170" y="171"/>
                    </a:lnTo>
                    <a:lnTo>
                      <a:pt x="57" y="171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511"/>
                    </a:lnTo>
                    <a:lnTo>
                      <a:pt x="114" y="511"/>
                    </a:lnTo>
                    <a:lnTo>
                      <a:pt x="114" y="738"/>
                    </a:lnTo>
                    <a:lnTo>
                      <a:pt x="170" y="738"/>
                    </a:lnTo>
                    <a:lnTo>
                      <a:pt x="170" y="851"/>
                    </a:lnTo>
                    <a:lnTo>
                      <a:pt x="227" y="851"/>
                    </a:lnTo>
                    <a:lnTo>
                      <a:pt x="227" y="908"/>
                    </a:lnTo>
                    <a:lnTo>
                      <a:pt x="284" y="908"/>
                    </a:lnTo>
                    <a:lnTo>
                      <a:pt x="284" y="964"/>
                    </a:lnTo>
                    <a:lnTo>
                      <a:pt x="397" y="964"/>
                    </a:lnTo>
                    <a:lnTo>
                      <a:pt x="397" y="908"/>
                    </a:lnTo>
                    <a:lnTo>
                      <a:pt x="624" y="908"/>
                    </a:lnTo>
                    <a:lnTo>
                      <a:pt x="624" y="964"/>
                    </a:lnTo>
                    <a:lnTo>
                      <a:pt x="737" y="964"/>
                    </a:lnTo>
                    <a:lnTo>
                      <a:pt x="737" y="851"/>
                    </a:lnTo>
                    <a:lnTo>
                      <a:pt x="794" y="851"/>
                    </a:lnTo>
                    <a:lnTo>
                      <a:pt x="794" y="681"/>
                    </a:lnTo>
                    <a:lnTo>
                      <a:pt x="908" y="681"/>
                    </a:lnTo>
                    <a:lnTo>
                      <a:pt x="908" y="624"/>
                    </a:lnTo>
                    <a:lnTo>
                      <a:pt x="964" y="624"/>
                    </a:lnTo>
                    <a:lnTo>
                      <a:pt x="964" y="454"/>
                    </a:lnTo>
                    <a:lnTo>
                      <a:pt x="1021" y="454"/>
                    </a:lnTo>
                    <a:lnTo>
                      <a:pt x="1021" y="397"/>
                    </a:lnTo>
                    <a:lnTo>
                      <a:pt x="1134" y="397"/>
                    </a:lnTo>
                    <a:lnTo>
                      <a:pt x="1134" y="341"/>
                    </a:lnTo>
                    <a:lnTo>
                      <a:pt x="1191" y="341"/>
                    </a:lnTo>
                    <a:lnTo>
                      <a:pt x="1191" y="284"/>
                    </a:lnTo>
                    <a:lnTo>
                      <a:pt x="1248" y="284"/>
                    </a:lnTo>
                    <a:lnTo>
                      <a:pt x="1248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0" name="Freeform 840"/>
              <p:cNvSpPr>
                <a:spLocks/>
              </p:cNvSpPr>
              <p:nvPr/>
            </p:nvSpPr>
            <p:spPr bwMode="auto">
              <a:xfrm>
                <a:off x="6980" y="2230"/>
                <a:ext cx="908" cy="1418"/>
              </a:xfrm>
              <a:custGeom>
                <a:avLst/>
                <a:gdLst>
                  <a:gd name="T0" fmla="*/ 171 w 908"/>
                  <a:gd name="T1" fmla="*/ 1304 h 1418"/>
                  <a:gd name="T2" fmla="*/ 171 w 908"/>
                  <a:gd name="T3" fmla="*/ 1248 h 1418"/>
                  <a:gd name="T4" fmla="*/ 227 w 908"/>
                  <a:gd name="T5" fmla="*/ 1248 h 1418"/>
                  <a:gd name="T6" fmla="*/ 227 w 908"/>
                  <a:gd name="T7" fmla="*/ 1021 h 1418"/>
                  <a:gd name="T8" fmla="*/ 171 w 908"/>
                  <a:gd name="T9" fmla="*/ 1021 h 1418"/>
                  <a:gd name="T10" fmla="*/ 171 w 908"/>
                  <a:gd name="T11" fmla="*/ 964 h 1418"/>
                  <a:gd name="T12" fmla="*/ 57 w 908"/>
                  <a:gd name="T13" fmla="*/ 964 h 1418"/>
                  <a:gd name="T14" fmla="*/ 57 w 908"/>
                  <a:gd name="T15" fmla="*/ 907 h 1418"/>
                  <a:gd name="T16" fmla="*/ 0 w 908"/>
                  <a:gd name="T17" fmla="*/ 907 h 1418"/>
                  <a:gd name="T18" fmla="*/ 0 w 908"/>
                  <a:gd name="T19" fmla="*/ 794 h 1418"/>
                  <a:gd name="T20" fmla="*/ 57 w 908"/>
                  <a:gd name="T21" fmla="*/ 794 h 1418"/>
                  <a:gd name="T22" fmla="*/ 57 w 908"/>
                  <a:gd name="T23" fmla="*/ 624 h 1418"/>
                  <a:gd name="T24" fmla="*/ 171 w 908"/>
                  <a:gd name="T25" fmla="*/ 624 h 1418"/>
                  <a:gd name="T26" fmla="*/ 171 w 908"/>
                  <a:gd name="T27" fmla="*/ 567 h 1418"/>
                  <a:gd name="T28" fmla="*/ 227 w 908"/>
                  <a:gd name="T29" fmla="*/ 567 h 1418"/>
                  <a:gd name="T30" fmla="*/ 227 w 908"/>
                  <a:gd name="T31" fmla="*/ 397 h 1418"/>
                  <a:gd name="T32" fmla="*/ 284 w 908"/>
                  <a:gd name="T33" fmla="*/ 397 h 1418"/>
                  <a:gd name="T34" fmla="*/ 284 w 908"/>
                  <a:gd name="T35" fmla="*/ 340 h 1418"/>
                  <a:gd name="T36" fmla="*/ 397 w 908"/>
                  <a:gd name="T37" fmla="*/ 340 h 1418"/>
                  <a:gd name="T38" fmla="*/ 397 w 908"/>
                  <a:gd name="T39" fmla="*/ 284 h 1418"/>
                  <a:gd name="T40" fmla="*/ 454 w 908"/>
                  <a:gd name="T41" fmla="*/ 284 h 1418"/>
                  <a:gd name="T42" fmla="*/ 454 w 908"/>
                  <a:gd name="T43" fmla="*/ 227 h 1418"/>
                  <a:gd name="T44" fmla="*/ 511 w 908"/>
                  <a:gd name="T45" fmla="*/ 227 h 1418"/>
                  <a:gd name="T46" fmla="*/ 511 w 908"/>
                  <a:gd name="T47" fmla="*/ 0 h 1418"/>
                  <a:gd name="T48" fmla="*/ 624 w 908"/>
                  <a:gd name="T49" fmla="*/ 0 h 1418"/>
                  <a:gd name="T50" fmla="*/ 624 w 908"/>
                  <a:gd name="T51" fmla="*/ 57 h 1418"/>
                  <a:gd name="T52" fmla="*/ 681 w 908"/>
                  <a:gd name="T53" fmla="*/ 57 h 1418"/>
                  <a:gd name="T54" fmla="*/ 738 w 908"/>
                  <a:gd name="T55" fmla="*/ 57 h 1418"/>
                  <a:gd name="T56" fmla="*/ 738 w 908"/>
                  <a:gd name="T57" fmla="*/ 170 h 1418"/>
                  <a:gd name="T58" fmla="*/ 681 w 908"/>
                  <a:gd name="T59" fmla="*/ 170 h 1418"/>
                  <a:gd name="T60" fmla="*/ 681 w 908"/>
                  <a:gd name="T61" fmla="*/ 397 h 1418"/>
                  <a:gd name="T62" fmla="*/ 738 w 908"/>
                  <a:gd name="T63" fmla="*/ 397 h 1418"/>
                  <a:gd name="T64" fmla="*/ 738 w 908"/>
                  <a:gd name="T65" fmla="*/ 454 h 1418"/>
                  <a:gd name="T66" fmla="*/ 794 w 908"/>
                  <a:gd name="T67" fmla="*/ 454 h 1418"/>
                  <a:gd name="T68" fmla="*/ 794 w 908"/>
                  <a:gd name="T69" fmla="*/ 510 h 1418"/>
                  <a:gd name="T70" fmla="*/ 908 w 908"/>
                  <a:gd name="T71" fmla="*/ 510 h 1418"/>
                  <a:gd name="T72" fmla="*/ 908 w 908"/>
                  <a:gd name="T73" fmla="*/ 737 h 1418"/>
                  <a:gd name="T74" fmla="*/ 851 w 908"/>
                  <a:gd name="T75" fmla="*/ 737 h 1418"/>
                  <a:gd name="T76" fmla="*/ 851 w 908"/>
                  <a:gd name="T77" fmla="*/ 851 h 1418"/>
                  <a:gd name="T78" fmla="*/ 908 w 908"/>
                  <a:gd name="T79" fmla="*/ 851 h 1418"/>
                  <a:gd name="T80" fmla="*/ 908 w 908"/>
                  <a:gd name="T81" fmla="*/ 1134 h 1418"/>
                  <a:gd name="T82" fmla="*/ 851 w 908"/>
                  <a:gd name="T83" fmla="*/ 1134 h 1418"/>
                  <a:gd name="T84" fmla="*/ 851 w 908"/>
                  <a:gd name="T85" fmla="*/ 1191 h 1418"/>
                  <a:gd name="T86" fmla="*/ 794 w 908"/>
                  <a:gd name="T87" fmla="*/ 1191 h 1418"/>
                  <a:gd name="T88" fmla="*/ 794 w 908"/>
                  <a:gd name="T89" fmla="*/ 1248 h 1418"/>
                  <a:gd name="T90" fmla="*/ 738 w 908"/>
                  <a:gd name="T91" fmla="*/ 1248 h 1418"/>
                  <a:gd name="T92" fmla="*/ 738 w 908"/>
                  <a:gd name="T93" fmla="*/ 1304 h 1418"/>
                  <a:gd name="T94" fmla="*/ 624 w 908"/>
                  <a:gd name="T95" fmla="*/ 1304 h 1418"/>
                  <a:gd name="T96" fmla="*/ 624 w 908"/>
                  <a:gd name="T97" fmla="*/ 1361 h 1418"/>
                  <a:gd name="T98" fmla="*/ 567 w 908"/>
                  <a:gd name="T99" fmla="*/ 1361 h 1418"/>
                  <a:gd name="T100" fmla="*/ 567 w 908"/>
                  <a:gd name="T101" fmla="*/ 1418 h 1418"/>
                  <a:gd name="T102" fmla="*/ 397 w 908"/>
                  <a:gd name="T103" fmla="*/ 1418 h 1418"/>
                  <a:gd name="T104" fmla="*/ 397 w 908"/>
                  <a:gd name="T105" fmla="*/ 1361 h 1418"/>
                  <a:gd name="T106" fmla="*/ 284 w 908"/>
                  <a:gd name="T107" fmla="*/ 1361 h 1418"/>
                  <a:gd name="T108" fmla="*/ 284 w 908"/>
                  <a:gd name="T109" fmla="*/ 1304 h 1418"/>
                  <a:gd name="T110" fmla="*/ 171 w 908"/>
                  <a:gd name="T111" fmla="*/ 1304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08" h="1418">
                    <a:moveTo>
                      <a:pt x="171" y="1304"/>
                    </a:moveTo>
                    <a:lnTo>
                      <a:pt x="171" y="1248"/>
                    </a:lnTo>
                    <a:lnTo>
                      <a:pt x="227" y="1248"/>
                    </a:lnTo>
                    <a:lnTo>
                      <a:pt x="227" y="1021"/>
                    </a:lnTo>
                    <a:lnTo>
                      <a:pt x="171" y="1021"/>
                    </a:lnTo>
                    <a:lnTo>
                      <a:pt x="171" y="964"/>
                    </a:lnTo>
                    <a:lnTo>
                      <a:pt x="57" y="964"/>
                    </a:lnTo>
                    <a:lnTo>
                      <a:pt x="57" y="907"/>
                    </a:lnTo>
                    <a:lnTo>
                      <a:pt x="0" y="907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624"/>
                    </a:lnTo>
                    <a:lnTo>
                      <a:pt x="171" y="624"/>
                    </a:lnTo>
                    <a:lnTo>
                      <a:pt x="171" y="567"/>
                    </a:lnTo>
                    <a:lnTo>
                      <a:pt x="227" y="567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97" y="340"/>
                    </a:lnTo>
                    <a:lnTo>
                      <a:pt x="397" y="284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511" y="227"/>
                    </a:lnTo>
                    <a:lnTo>
                      <a:pt x="511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681" y="57"/>
                    </a:lnTo>
                    <a:lnTo>
                      <a:pt x="738" y="57"/>
                    </a:lnTo>
                    <a:lnTo>
                      <a:pt x="738" y="170"/>
                    </a:lnTo>
                    <a:lnTo>
                      <a:pt x="681" y="170"/>
                    </a:lnTo>
                    <a:lnTo>
                      <a:pt x="681" y="397"/>
                    </a:lnTo>
                    <a:lnTo>
                      <a:pt x="738" y="397"/>
                    </a:lnTo>
                    <a:lnTo>
                      <a:pt x="738" y="454"/>
                    </a:lnTo>
                    <a:lnTo>
                      <a:pt x="794" y="454"/>
                    </a:lnTo>
                    <a:lnTo>
                      <a:pt x="794" y="510"/>
                    </a:lnTo>
                    <a:lnTo>
                      <a:pt x="908" y="510"/>
                    </a:lnTo>
                    <a:lnTo>
                      <a:pt x="908" y="737"/>
                    </a:lnTo>
                    <a:lnTo>
                      <a:pt x="851" y="737"/>
                    </a:lnTo>
                    <a:lnTo>
                      <a:pt x="851" y="851"/>
                    </a:lnTo>
                    <a:lnTo>
                      <a:pt x="908" y="851"/>
                    </a:lnTo>
                    <a:lnTo>
                      <a:pt x="908" y="1134"/>
                    </a:lnTo>
                    <a:lnTo>
                      <a:pt x="851" y="1134"/>
                    </a:lnTo>
                    <a:lnTo>
                      <a:pt x="851" y="1191"/>
                    </a:lnTo>
                    <a:lnTo>
                      <a:pt x="794" y="1191"/>
                    </a:lnTo>
                    <a:lnTo>
                      <a:pt x="794" y="1248"/>
                    </a:lnTo>
                    <a:lnTo>
                      <a:pt x="738" y="1248"/>
                    </a:lnTo>
                    <a:lnTo>
                      <a:pt x="738" y="1304"/>
                    </a:lnTo>
                    <a:lnTo>
                      <a:pt x="624" y="1304"/>
                    </a:lnTo>
                    <a:lnTo>
                      <a:pt x="624" y="1361"/>
                    </a:lnTo>
                    <a:lnTo>
                      <a:pt x="567" y="1361"/>
                    </a:lnTo>
                    <a:lnTo>
                      <a:pt x="567" y="1418"/>
                    </a:lnTo>
                    <a:lnTo>
                      <a:pt x="397" y="1418"/>
                    </a:lnTo>
                    <a:lnTo>
                      <a:pt x="397" y="1361"/>
                    </a:lnTo>
                    <a:lnTo>
                      <a:pt x="284" y="1361"/>
                    </a:lnTo>
                    <a:lnTo>
                      <a:pt x="284" y="1304"/>
                    </a:lnTo>
                    <a:lnTo>
                      <a:pt x="171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1" name="Freeform 841"/>
              <p:cNvSpPr>
                <a:spLocks/>
              </p:cNvSpPr>
              <p:nvPr/>
            </p:nvSpPr>
            <p:spPr bwMode="auto">
              <a:xfrm>
                <a:off x="176" y="3421"/>
                <a:ext cx="1588" cy="1417"/>
              </a:xfrm>
              <a:custGeom>
                <a:avLst/>
                <a:gdLst>
                  <a:gd name="T0" fmla="*/ 1361 w 1588"/>
                  <a:gd name="T1" fmla="*/ 567 h 1417"/>
                  <a:gd name="T2" fmla="*/ 1191 w 1588"/>
                  <a:gd name="T3" fmla="*/ 680 h 1417"/>
                  <a:gd name="T4" fmla="*/ 1134 w 1588"/>
                  <a:gd name="T5" fmla="*/ 624 h 1417"/>
                  <a:gd name="T6" fmla="*/ 1021 w 1588"/>
                  <a:gd name="T7" fmla="*/ 567 h 1417"/>
                  <a:gd name="T8" fmla="*/ 964 w 1588"/>
                  <a:gd name="T9" fmla="*/ 510 h 1417"/>
                  <a:gd name="T10" fmla="*/ 1021 w 1588"/>
                  <a:gd name="T11" fmla="*/ 340 h 1417"/>
                  <a:gd name="T12" fmla="*/ 1134 w 1588"/>
                  <a:gd name="T13" fmla="*/ 397 h 1417"/>
                  <a:gd name="T14" fmla="*/ 1248 w 1588"/>
                  <a:gd name="T15" fmla="*/ 340 h 1417"/>
                  <a:gd name="T16" fmla="*/ 1134 w 1588"/>
                  <a:gd name="T17" fmla="*/ 170 h 1417"/>
                  <a:gd name="T18" fmla="*/ 681 w 1588"/>
                  <a:gd name="T19" fmla="*/ 0 h 1417"/>
                  <a:gd name="T20" fmla="*/ 511 w 1588"/>
                  <a:gd name="T21" fmla="*/ 57 h 1417"/>
                  <a:gd name="T22" fmla="*/ 341 w 1588"/>
                  <a:gd name="T23" fmla="*/ 113 h 1417"/>
                  <a:gd name="T24" fmla="*/ 227 w 1588"/>
                  <a:gd name="T25" fmla="*/ 170 h 1417"/>
                  <a:gd name="T26" fmla="*/ 114 w 1588"/>
                  <a:gd name="T27" fmla="*/ 227 h 1417"/>
                  <a:gd name="T28" fmla="*/ 170 w 1588"/>
                  <a:gd name="T29" fmla="*/ 454 h 1417"/>
                  <a:gd name="T30" fmla="*/ 284 w 1588"/>
                  <a:gd name="T31" fmla="*/ 397 h 1417"/>
                  <a:gd name="T32" fmla="*/ 341 w 1588"/>
                  <a:gd name="T33" fmla="*/ 567 h 1417"/>
                  <a:gd name="T34" fmla="*/ 284 w 1588"/>
                  <a:gd name="T35" fmla="*/ 680 h 1417"/>
                  <a:gd name="T36" fmla="*/ 170 w 1588"/>
                  <a:gd name="T37" fmla="*/ 737 h 1417"/>
                  <a:gd name="T38" fmla="*/ 114 w 1588"/>
                  <a:gd name="T39" fmla="*/ 794 h 1417"/>
                  <a:gd name="T40" fmla="*/ 57 w 1588"/>
                  <a:gd name="T41" fmla="*/ 964 h 1417"/>
                  <a:gd name="T42" fmla="*/ 0 w 1588"/>
                  <a:gd name="T43" fmla="*/ 1191 h 1417"/>
                  <a:gd name="T44" fmla="*/ 114 w 1588"/>
                  <a:gd name="T45" fmla="*/ 1361 h 1417"/>
                  <a:gd name="T46" fmla="*/ 227 w 1588"/>
                  <a:gd name="T47" fmla="*/ 1304 h 1417"/>
                  <a:gd name="T48" fmla="*/ 397 w 1588"/>
                  <a:gd name="T49" fmla="*/ 1361 h 1417"/>
                  <a:gd name="T50" fmla="*/ 624 w 1588"/>
                  <a:gd name="T51" fmla="*/ 1304 h 1417"/>
                  <a:gd name="T52" fmla="*/ 681 w 1588"/>
                  <a:gd name="T53" fmla="*/ 1247 h 1417"/>
                  <a:gd name="T54" fmla="*/ 737 w 1588"/>
                  <a:gd name="T55" fmla="*/ 1304 h 1417"/>
                  <a:gd name="T56" fmla="*/ 794 w 1588"/>
                  <a:gd name="T57" fmla="*/ 1417 h 1417"/>
                  <a:gd name="T58" fmla="*/ 964 w 1588"/>
                  <a:gd name="T59" fmla="*/ 1361 h 1417"/>
                  <a:gd name="T60" fmla="*/ 908 w 1588"/>
                  <a:gd name="T61" fmla="*/ 1247 h 1417"/>
                  <a:gd name="T62" fmla="*/ 1021 w 1588"/>
                  <a:gd name="T63" fmla="*/ 1134 h 1417"/>
                  <a:gd name="T64" fmla="*/ 1134 w 1588"/>
                  <a:gd name="T65" fmla="*/ 1191 h 1417"/>
                  <a:gd name="T66" fmla="*/ 1134 w 1588"/>
                  <a:gd name="T67" fmla="*/ 1077 h 1417"/>
                  <a:gd name="T68" fmla="*/ 1248 w 1588"/>
                  <a:gd name="T69" fmla="*/ 1134 h 1417"/>
                  <a:gd name="T70" fmla="*/ 1304 w 1588"/>
                  <a:gd name="T71" fmla="*/ 1077 h 1417"/>
                  <a:gd name="T72" fmla="*/ 1361 w 1588"/>
                  <a:gd name="T73" fmla="*/ 1021 h 1417"/>
                  <a:gd name="T74" fmla="*/ 1588 w 1588"/>
                  <a:gd name="T75" fmla="*/ 794 h 1417"/>
                  <a:gd name="T76" fmla="*/ 1531 w 1588"/>
                  <a:gd name="T77" fmla="*/ 567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88" h="1417">
                    <a:moveTo>
                      <a:pt x="1531" y="567"/>
                    </a:moveTo>
                    <a:lnTo>
                      <a:pt x="1361" y="567"/>
                    </a:lnTo>
                    <a:lnTo>
                      <a:pt x="1361" y="680"/>
                    </a:lnTo>
                    <a:lnTo>
                      <a:pt x="1191" y="680"/>
                    </a:lnTo>
                    <a:lnTo>
                      <a:pt x="1191" y="624"/>
                    </a:lnTo>
                    <a:lnTo>
                      <a:pt x="1134" y="624"/>
                    </a:lnTo>
                    <a:lnTo>
                      <a:pt x="1134" y="567"/>
                    </a:lnTo>
                    <a:lnTo>
                      <a:pt x="1021" y="567"/>
                    </a:lnTo>
                    <a:lnTo>
                      <a:pt x="1021" y="510"/>
                    </a:lnTo>
                    <a:lnTo>
                      <a:pt x="964" y="510"/>
                    </a:lnTo>
                    <a:lnTo>
                      <a:pt x="964" y="340"/>
                    </a:lnTo>
                    <a:lnTo>
                      <a:pt x="1021" y="340"/>
                    </a:lnTo>
                    <a:lnTo>
                      <a:pt x="1021" y="397"/>
                    </a:lnTo>
                    <a:lnTo>
                      <a:pt x="1134" y="397"/>
                    </a:lnTo>
                    <a:lnTo>
                      <a:pt x="1134" y="340"/>
                    </a:lnTo>
                    <a:lnTo>
                      <a:pt x="1248" y="340"/>
                    </a:lnTo>
                    <a:lnTo>
                      <a:pt x="1248" y="170"/>
                    </a:lnTo>
                    <a:lnTo>
                      <a:pt x="1134" y="170"/>
                    </a:lnTo>
                    <a:lnTo>
                      <a:pt x="1134" y="0"/>
                    </a:lnTo>
                    <a:lnTo>
                      <a:pt x="681" y="0"/>
                    </a:lnTo>
                    <a:lnTo>
                      <a:pt x="681" y="57"/>
                    </a:lnTo>
                    <a:lnTo>
                      <a:pt x="511" y="57"/>
                    </a:lnTo>
                    <a:lnTo>
                      <a:pt x="511" y="113"/>
                    </a:lnTo>
                    <a:lnTo>
                      <a:pt x="341" y="113"/>
                    </a:lnTo>
                    <a:lnTo>
                      <a:pt x="341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84" y="397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341" y="680"/>
                    </a:lnTo>
                    <a:lnTo>
                      <a:pt x="284" y="680"/>
                    </a:lnTo>
                    <a:lnTo>
                      <a:pt x="284" y="737"/>
                    </a:lnTo>
                    <a:lnTo>
                      <a:pt x="170" y="737"/>
                    </a:lnTo>
                    <a:lnTo>
                      <a:pt x="170" y="794"/>
                    </a:lnTo>
                    <a:lnTo>
                      <a:pt x="114" y="794"/>
                    </a:lnTo>
                    <a:lnTo>
                      <a:pt x="114" y="964"/>
                    </a:lnTo>
                    <a:lnTo>
                      <a:pt x="57" y="964"/>
                    </a:lnTo>
                    <a:lnTo>
                      <a:pt x="57" y="1191"/>
                    </a:lnTo>
                    <a:lnTo>
                      <a:pt x="0" y="1191"/>
                    </a:lnTo>
                    <a:lnTo>
                      <a:pt x="0" y="1361"/>
                    </a:lnTo>
                    <a:lnTo>
                      <a:pt x="114" y="1361"/>
                    </a:lnTo>
                    <a:lnTo>
                      <a:pt x="114" y="1304"/>
                    </a:lnTo>
                    <a:lnTo>
                      <a:pt x="227" y="1304"/>
                    </a:lnTo>
                    <a:lnTo>
                      <a:pt x="227" y="1361"/>
                    </a:lnTo>
                    <a:lnTo>
                      <a:pt x="397" y="1361"/>
                    </a:lnTo>
                    <a:lnTo>
                      <a:pt x="397" y="1304"/>
                    </a:lnTo>
                    <a:lnTo>
                      <a:pt x="624" y="1304"/>
                    </a:lnTo>
                    <a:lnTo>
                      <a:pt x="624" y="1247"/>
                    </a:lnTo>
                    <a:lnTo>
                      <a:pt x="681" y="1247"/>
                    </a:lnTo>
                    <a:lnTo>
                      <a:pt x="681" y="1304"/>
                    </a:lnTo>
                    <a:lnTo>
                      <a:pt x="737" y="1304"/>
                    </a:lnTo>
                    <a:lnTo>
                      <a:pt x="737" y="1417"/>
                    </a:lnTo>
                    <a:lnTo>
                      <a:pt x="794" y="1417"/>
                    </a:lnTo>
                    <a:lnTo>
                      <a:pt x="794" y="1361"/>
                    </a:lnTo>
                    <a:lnTo>
                      <a:pt x="964" y="1361"/>
                    </a:lnTo>
                    <a:lnTo>
                      <a:pt x="964" y="1247"/>
                    </a:lnTo>
                    <a:lnTo>
                      <a:pt x="908" y="1247"/>
                    </a:lnTo>
                    <a:lnTo>
                      <a:pt x="908" y="1134"/>
                    </a:lnTo>
                    <a:lnTo>
                      <a:pt x="1021" y="1134"/>
                    </a:lnTo>
                    <a:lnTo>
                      <a:pt x="1021" y="1191"/>
                    </a:lnTo>
                    <a:lnTo>
                      <a:pt x="1134" y="1191"/>
                    </a:lnTo>
                    <a:lnTo>
                      <a:pt x="1134" y="1134"/>
                    </a:lnTo>
                    <a:lnTo>
                      <a:pt x="1134" y="1077"/>
                    </a:lnTo>
                    <a:lnTo>
                      <a:pt x="1248" y="1077"/>
                    </a:lnTo>
                    <a:lnTo>
                      <a:pt x="1248" y="1134"/>
                    </a:lnTo>
                    <a:lnTo>
                      <a:pt x="1304" y="1134"/>
                    </a:lnTo>
                    <a:lnTo>
                      <a:pt x="1304" y="1077"/>
                    </a:lnTo>
                    <a:lnTo>
                      <a:pt x="1361" y="1077"/>
                    </a:lnTo>
                    <a:lnTo>
                      <a:pt x="1361" y="1021"/>
                    </a:lnTo>
                    <a:lnTo>
                      <a:pt x="1588" y="1021"/>
                    </a:lnTo>
                    <a:lnTo>
                      <a:pt x="1588" y="794"/>
                    </a:lnTo>
                    <a:lnTo>
                      <a:pt x="1531" y="794"/>
                    </a:lnTo>
                    <a:lnTo>
                      <a:pt x="1531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2" name="Freeform 842"/>
              <p:cNvSpPr>
                <a:spLocks/>
              </p:cNvSpPr>
              <p:nvPr/>
            </p:nvSpPr>
            <p:spPr bwMode="auto">
              <a:xfrm>
                <a:off x="1140" y="3364"/>
                <a:ext cx="1248" cy="737"/>
              </a:xfrm>
              <a:custGeom>
                <a:avLst/>
                <a:gdLst>
                  <a:gd name="T0" fmla="*/ 1191 w 1248"/>
                  <a:gd name="T1" fmla="*/ 227 h 737"/>
                  <a:gd name="T2" fmla="*/ 907 w 1248"/>
                  <a:gd name="T3" fmla="*/ 227 h 737"/>
                  <a:gd name="T4" fmla="*/ 907 w 1248"/>
                  <a:gd name="T5" fmla="*/ 114 h 737"/>
                  <a:gd name="T6" fmla="*/ 851 w 1248"/>
                  <a:gd name="T7" fmla="*/ 114 h 737"/>
                  <a:gd name="T8" fmla="*/ 851 w 1248"/>
                  <a:gd name="T9" fmla="*/ 57 h 737"/>
                  <a:gd name="T10" fmla="*/ 794 w 1248"/>
                  <a:gd name="T11" fmla="*/ 57 h 737"/>
                  <a:gd name="T12" fmla="*/ 794 w 1248"/>
                  <a:gd name="T13" fmla="*/ 0 h 737"/>
                  <a:gd name="T14" fmla="*/ 737 w 1248"/>
                  <a:gd name="T15" fmla="*/ 0 h 737"/>
                  <a:gd name="T16" fmla="*/ 737 w 1248"/>
                  <a:gd name="T17" fmla="*/ 57 h 737"/>
                  <a:gd name="T18" fmla="*/ 624 w 1248"/>
                  <a:gd name="T19" fmla="*/ 57 h 737"/>
                  <a:gd name="T20" fmla="*/ 624 w 1248"/>
                  <a:gd name="T21" fmla="*/ 114 h 737"/>
                  <a:gd name="T22" fmla="*/ 567 w 1248"/>
                  <a:gd name="T23" fmla="*/ 114 h 737"/>
                  <a:gd name="T24" fmla="*/ 567 w 1248"/>
                  <a:gd name="T25" fmla="*/ 227 h 737"/>
                  <a:gd name="T26" fmla="*/ 397 w 1248"/>
                  <a:gd name="T27" fmla="*/ 227 h 737"/>
                  <a:gd name="T28" fmla="*/ 397 w 1248"/>
                  <a:gd name="T29" fmla="*/ 114 h 737"/>
                  <a:gd name="T30" fmla="*/ 340 w 1248"/>
                  <a:gd name="T31" fmla="*/ 114 h 737"/>
                  <a:gd name="T32" fmla="*/ 340 w 1248"/>
                  <a:gd name="T33" fmla="*/ 57 h 737"/>
                  <a:gd name="T34" fmla="*/ 284 w 1248"/>
                  <a:gd name="T35" fmla="*/ 57 h 737"/>
                  <a:gd name="T36" fmla="*/ 284 w 1248"/>
                  <a:gd name="T37" fmla="*/ 397 h 737"/>
                  <a:gd name="T38" fmla="*/ 170 w 1248"/>
                  <a:gd name="T39" fmla="*/ 397 h 737"/>
                  <a:gd name="T40" fmla="*/ 170 w 1248"/>
                  <a:gd name="T41" fmla="*/ 454 h 737"/>
                  <a:gd name="T42" fmla="*/ 57 w 1248"/>
                  <a:gd name="T43" fmla="*/ 454 h 737"/>
                  <a:gd name="T44" fmla="*/ 57 w 1248"/>
                  <a:gd name="T45" fmla="*/ 397 h 737"/>
                  <a:gd name="T46" fmla="*/ 0 w 1248"/>
                  <a:gd name="T47" fmla="*/ 397 h 737"/>
                  <a:gd name="T48" fmla="*/ 0 w 1248"/>
                  <a:gd name="T49" fmla="*/ 567 h 737"/>
                  <a:gd name="T50" fmla="*/ 57 w 1248"/>
                  <a:gd name="T51" fmla="*/ 567 h 737"/>
                  <a:gd name="T52" fmla="*/ 57 w 1248"/>
                  <a:gd name="T53" fmla="*/ 624 h 737"/>
                  <a:gd name="T54" fmla="*/ 170 w 1248"/>
                  <a:gd name="T55" fmla="*/ 624 h 737"/>
                  <a:gd name="T56" fmla="*/ 170 w 1248"/>
                  <a:gd name="T57" fmla="*/ 681 h 737"/>
                  <a:gd name="T58" fmla="*/ 227 w 1248"/>
                  <a:gd name="T59" fmla="*/ 681 h 737"/>
                  <a:gd name="T60" fmla="*/ 227 w 1248"/>
                  <a:gd name="T61" fmla="*/ 737 h 737"/>
                  <a:gd name="T62" fmla="*/ 397 w 1248"/>
                  <a:gd name="T63" fmla="*/ 737 h 737"/>
                  <a:gd name="T64" fmla="*/ 397 w 1248"/>
                  <a:gd name="T65" fmla="*/ 624 h 737"/>
                  <a:gd name="T66" fmla="*/ 737 w 1248"/>
                  <a:gd name="T67" fmla="*/ 624 h 737"/>
                  <a:gd name="T68" fmla="*/ 737 w 1248"/>
                  <a:gd name="T69" fmla="*/ 681 h 737"/>
                  <a:gd name="T70" fmla="*/ 907 w 1248"/>
                  <a:gd name="T71" fmla="*/ 681 h 737"/>
                  <a:gd name="T72" fmla="*/ 907 w 1248"/>
                  <a:gd name="T73" fmla="*/ 624 h 737"/>
                  <a:gd name="T74" fmla="*/ 1021 w 1248"/>
                  <a:gd name="T75" fmla="*/ 624 h 737"/>
                  <a:gd name="T76" fmla="*/ 1021 w 1248"/>
                  <a:gd name="T77" fmla="*/ 567 h 737"/>
                  <a:gd name="T78" fmla="*/ 1191 w 1248"/>
                  <a:gd name="T79" fmla="*/ 567 h 737"/>
                  <a:gd name="T80" fmla="*/ 1191 w 1248"/>
                  <a:gd name="T81" fmla="*/ 624 h 737"/>
                  <a:gd name="T82" fmla="*/ 1248 w 1248"/>
                  <a:gd name="T83" fmla="*/ 624 h 737"/>
                  <a:gd name="T84" fmla="*/ 1248 w 1248"/>
                  <a:gd name="T85" fmla="*/ 397 h 737"/>
                  <a:gd name="T86" fmla="*/ 1191 w 1248"/>
                  <a:gd name="T87" fmla="*/ 397 h 737"/>
                  <a:gd name="T88" fmla="*/ 1191 w 1248"/>
                  <a:gd name="T89" fmla="*/ 22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48" h="737">
                    <a:moveTo>
                      <a:pt x="1191" y="227"/>
                    </a:moveTo>
                    <a:lnTo>
                      <a:pt x="907" y="227"/>
                    </a:lnTo>
                    <a:lnTo>
                      <a:pt x="907" y="114"/>
                    </a:lnTo>
                    <a:lnTo>
                      <a:pt x="851" y="114"/>
                    </a:lnTo>
                    <a:lnTo>
                      <a:pt x="851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397" y="22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70" y="624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27" y="737"/>
                    </a:lnTo>
                    <a:lnTo>
                      <a:pt x="397" y="737"/>
                    </a:lnTo>
                    <a:lnTo>
                      <a:pt x="397" y="624"/>
                    </a:lnTo>
                    <a:lnTo>
                      <a:pt x="737" y="624"/>
                    </a:lnTo>
                    <a:lnTo>
                      <a:pt x="737" y="681"/>
                    </a:lnTo>
                    <a:lnTo>
                      <a:pt x="907" y="681"/>
                    </a:lnTo>
                    <a:lnTo>
                      <a:pt x="907" y="624"/>
                    </a:lnTo>
                    <a:lnTo>
                      <a:pt x="1021" y="624"/>
                    </a:lnTo>
                    <a:lnTo>
                      <a:pt x="1021" y="567"/>
                    </a:lnTo>
                    <a:lnTo>
                      <a:pt x="1191" y="567"/>
                    </a:lnTo>
                    <a:lnTo>
                      <a:pt x="1191" y="624"/>
                    </a:lnTo>
                    <a:lnTo>
                      <a:pt x="1248" y="624"/>
                    </a:lnTo>
                    <a:lnTo>
                      <a:pt x="1248" y="397"/>
                    </a:lnTo>
                    <a:lnTo>
                      <a:pt x="1191" y="397"/>
                    </a:lnTo>
                    <a:lnTo>
                      <a:pt x="1191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3" name="Freeform 843"/>
              <p:cNvSpPr>
                <a:spLocks/>
              </p:cNvSpPr>
              <p:nvPr/>
            </p:nvSpPr>
            <p:spPr bwMode="auto">
              <a:xfrm>
                <a:off x="1537" y="2060"/>
                <a:ext cx="114" cy="227"/>
              </a:xfrm>
              <a:custGeom>
                <a:avLst/>
                <a:gdLst>
                  <a:gd name="T0" fmla="*/ 114 w 114"/>
                  <a:gd name="T1" fmla="*/ 57 h 227"/>
                  <a:gd name="T2" fmla="*/ 114 w 114"/>
                  <a:gd name="T3" fmla="*/ 170 h 227"/>
                  <a:gd name="T4" fmla="*/ 57 w 114"/>
                  <a:gd name="T5" fmla="*/ 170 h 227"/>
                  <a:gd name="T6" fmla="*/ 57 w 114"/>
                  <a:gd name="T7" fmla="*/ 227 h 227"/>
                  <a:gd name="T8" fmla="*/ 0 w 114"/>
                  <a:gd name="T9" fmla="*/ 227 h 227"/>
                  <a:gd name="T10" fmla="*/ 0 w 114"/>
                  <a:gd name="T11" fmla="*/ 0 h 227"/>
                  <a:gd name="T12" fmla="*/ 57 w 114"/>
                  <a:gd name="T13" fmla="*/ 0 h 227"/>
                  <a:gd name="T14" fmla="*/ 57 w 114"/>
                  <a:gd name="T15" fmla="*/ 57 h 227"/>
                  <a:gd name="T16" fmla="*/ 114 w 114"/>
                  <a:gd name="T17" fmla="*/ 5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" h="227">
                    <a:moveTo>
                      <a:pt x="114" y="57"/>
                    </a:move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11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4" name="Freeform 844"/>
              <p:cNvSpPr>
                <a:spLocks/>
              </p:cNvSpPr>
              <p:nvPr/>
            </p:nvSpPr>
            <p:spPr bwMode="auto">
              <a:xfrm>
                <a:off x="517" y="1436"/>
                <a:ext cx="453" cy="454"/>
              </a:xfrm>
              <a:custGeom>
                <a:avLst/>
                <a:gdLst>
                  <a:gd name="T0" fmla="*/ 340 w 453"/>
                  <a:gd name="T1" fmla="*/ 454 h 454"/>
                  <a:gd name="T2" fmla="*/ 113 w 453"/>
                  <a:gd name="T3" fmla="*/ 454 h 454"/>
                  <a:gd name="T4" fmla="*/ 113 w 453"/>
                  <a:gd name="T5" fmla="*/ 341 h 454"/>
                  <a:gd name="T6" fmla="*/ 56 w 453"/>
                  <a:gd name="T7" fmla="*/ 341 h 454"/>
                  <a:gd name="T8" fmla="*/ 56 w 453"/>
                  <a:gd name="T9" fmla="*/ 227 h 454"/>
                  <a:gd name="T10" fmla="*/ 0 w 453"/>
                  <a:gd name="T11" fmla="*/ 227 h 454"/>
                  <a:gd name="T12" fmla="*/ 0 w 453"/>
                  <a:gd name="T13" fmla="*/ 114 h 454"/>
                  <a:gd name="T14" fmla="*/ 113 w 453"/>
                  <a:gd name="T15" fmla="*/ 114 h 454"/>
                  <a:gd name="T16" fmla="*/ 113 w 453"/>
                  <a:gd name="T17" fmla="*/ 57 h 454"/>
                  <a:gd name="T18" fmla="*/ 170 w 453"/>
                  <a:gd name="T19" fmla="*/ 57 h 454"/>
                  <a:gd name="T20" fmla="*/ 170 w 453"/>
                  <a:gd name="T21" fmla="*/ 0 h 454"/>
                  <a:gd name="T22" fmla="*/ 453 w 453"/>
                  <a:gd name="T23" fmla="*/ 0 h 454"/>
                  <a:gd name="T24" fmla="*/ 453 w 453"/>
                  <a:gd name="T25" fmla="*/ 114 h 454"/>
                  <a:gd name="T26" fmla="*/ 396 w 453"/>
                  <a:gd name="T27" fmla="*/ 114 h 454"/>
                  <a:gd name="T28" fmla="*/ 396 w 453"/>
                  <a:gd name="T29" fmla="*/ 284 h 454"/>
                  <a:gd name="T30" fmla="*/ 453 w 453"/>
                  <a:gd name="T31" fmla="*/ 284 h 454"/>
                  <a:gd name="T32" fmla="*/ 453 w 453"/>
                  <a:gd name="T33" fmla="*/ 341 h 454"/>
                  <a:gd name="T34" fmla="*/ 396 w 453"/>
                  <a:gd name="T35" fmla="*/ 341 h 454"/>
                  <a:gd name="T36" fmla="*/ 396 w 453"/>
                  <a:gd name="T37" fmla="*/ 397 h 454"/>
                  <a:gd name="T38" fmla="*/ 340 w 453"/>
                  <a:gd name="T39" fmla="*/ 397 h 454"/>
                  <a:gd name="T40" fmla="*/ 340 w 453"/>
                  <a:gd name="T4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454">
                    <a:moveTo>
                      <a:pt x="340" y="454"/>
                    </a:moveTo>
                    <a:lnTo>
                      <a:pt x="113" y="454"/>
                    </a:lnTo>
                    <a:lnTo>
                      <a:pt x="113" y="341"/>
                    </a:lnTo>
                    <a:lnTo>
                      <a:pt x="56" y="341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396" y="114"/>
                    </a:lnTo>
                    <a:lnTo>
                      <a:pt x="396" y="284"/>
                    </a:lnTo>
                    <a:lnTo>
                      <a:pt x="453" y="284"/>
                    </a:lnTo>
                    <a:lnTo>
                      <a:pt x="453" y="341"/>
                    </a:lnTo>
                    <a:lnTo>
                      <a:pt x="396" y="341"/>
                    </a:lnTo>
                    <a:lnTo>
                      <a:pt x="396" y="397"/>
                    </a:lnTo>
                    <a:lnTo>
                      <a:pt x="340" y="397"/>
                    </a:lnTo>
                    <a:lnTo>
                      <a:pt x="34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6" name="Freeform 846"/>
              <p:cNvSpPr>
                <a:spLocks/>
              </p:cNvSpPr>
              <p:nvPr/>
            </p:nvSpPr>
            <p:spPr bwMode="auto">
              <a:xfrm>
                <a:off x="1084" y="2570"/>
                <a:ext cx="737" cy="1021"/>
              </a:xfrm>
              <a:custGeom>
                <a:avLst/>
                <a:gdLst>
                  <a:gd name="T0" fmla="*/ 0 w 737"/>
                  <a:gd name="T1" fmla="*/ 114 h 1021"/>
                  <a:gd name="T2" fmla="*/ 0 w 737"/>
                  <a:gd name="T3" fmla="*/ 567 h 1021"/>
                  <a:gd name="T4" fmla="*/ 56 w 737"/>
                  <a:gd name="T5" fmla="*/ 567 h 1021"/>
                  <a:gd name="T6" fmla="*/ 56 w 737"/>
                  <a:gd name="T7" fmla="*/ 851 h 1021"/>
                  <a:gd name="T8" fmla="*/ 226 w 737"/>
                  <a:gd name="T9" fmla="*/ 851 h 1021"/>
                  <a:gd name="T10" fmla="*/ 226 w 737"/>
                  <a:gd name="T11" fmla="*/ 1021 h 1021"/>
                  <a:gd name="T12" fmla="*/ 340 w 737"/>
                  <a:gd name="T13" fmla="*/ 1021 h 1021"/>
                  <a:gd name="T14" fmla="*/ 340 w 737"/>
                  <a:gd name="T15" fmla="*/ 851 h 1021"/>
                  <a:gd name="T16" fmla="*/ 453 w 737"/>
                  <a:gd name="T17" fmla="*/ 851 h 1021"/>
                  <a:gd name="T18" fmla="*/ 453 w 737"/>
                  <a:gd name="T19" fmla="*/ 794 h 1021"/>
                  <a:gd name="T20" fmla="*/ 510 w 737"/>
                  <a:gd name="T21" fmla="*/ 794 h 1021"/>
                  <a:gd name="T22" fmla="*/ 510 w 737"/>
                  <a:gd name="T23" fmla="*/ 454 h 1021"/>
                  <a:gd name="T24" fmla="*/ 680 w 737"/>
                  <a:gd name="T25" fmla="*/ 454 h 1021"/>
                  <a:gd name="T26" fmla="*/ 680 w 737"/>
                  <a:gd name="T27" fmla="*/ 341 h 1021"/>
                  <a:gd name="T28" fmla="*/ 737 w 737"/>
                  <a:gd name="T29" fmla="*/ 341 h 1021"/>
                  <a:gd name="T30" fmla="*/ 737 w 737"/>
                  <a:gd name="T31" fmla="*/ 227 h 1021"/>
                  <a:gd name="T32" fmla="*/ 623 w 737"/>
                  <a:gd name="T33" fmla="*/ 227 h 1021"/>
                  <a:gd name="T34" fmla="*/ 623 w 737"/>
                  <a:gd name="T35" fmla="*/ 114 h 1021"/>
                  <a:gd name="T36" fmla="*/ 453 w 737"/>
                  <a:gd name="T37" fmla="*/ 114 h 1021"/>
                  <a:gd name="T38" fmla="*/ 453 w 737"/>
                  <a:gd name="T39" fmla="*/ 57 h 1021"/>
                  <a:gd name="T40" fmla="*/ 396 w 737"/>
                  <a:gd name="T41" fmla="*/ 57 h 1021"/>
                  <a:gd name="T42" fmla="*/ 396 w 737"/>
                  <a:gd name="T43" fmla="*/ 0 h 1021"/>
                  <a:gd name="T44" fmla="*/ 226 w 737"/>
                  <a:gd name="T45" fmla="*/ 0 h 1021"/>
                  <a:gd name="T46" fmla="*/ 226 w 737"/>
                  <a:gd name="T47" fmla="*/ 57 h 1021"/>
                  <a:gd name="T48" fmla="*/ 113 w 737"/>
                  <a:gd name="T49" fmla="*/ 57 h 1021"/>
                  <a:gd name="T50" fmla="*/ 113 w 737"/>
                  <a:gd name="T51" fmla="*/ 114 h 1021"/>
                  <a:gd name="T52" fmla="*/ 0 w 737"/>
                  <a:gd name="T53" fmla="*/ 114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37" h="1021">
                    <a:moveTo>
                      <a:pt x="0" y="114"/>
                    </a:moveTo>
                    <a:lnTo>
                      <a:pt x="0" y="567"/>
                    </a:lnTo>
                    <a:lnTo>
                      <a:pt x="56" y="567"/>
                    </a:lnTo>
                    <a:lnTo>
                      <a:pt x="56" y="851"/>
                    </a:lnTo>
                    <a:lnTo>
                      <a:pt x="226" y="851"/>
                    </a:lnTo>
                    <a:lnTo>
                      <a:pt x="226" y="1021"/>
                    </a:lnTo>
                    <a:lnTo>
                      <a:pt x="340" y="1021"/>
                    </a:lnTo>
                    <a:lnTo>
                      <a:pt x="340" y="851"/>
                    </a:lnTo>
                    <a:lnTo>
                      <a:pt x="453" y="851"/>
                    </a:lnTo>
                    <a:lnTo>
                      <a:pt x="453" y="794"/>
                    </a:lnTo>
                    <a:lnTo>
                      <a:pt x="510" y="794"/>
                    </a:lnTo>
                    <a:lnTo>
                      <a:pt x="510" y="454"/>
                    </a:lnTo>
                    <a:lnTo>
                      <a:pt x="680" y="454"/>
                    </a:lnTo>
                    <a:lnTo>
                      <a:pt x="680" y="341"/>
                    </a:lnTo>
                    <a:lnTo>
                      <a:pt x="737" y="341"/>
                    </a:lnTo>
                    <a:lnTo>
                      <a:pt x="737" y="227"/>
                    </a:lnTo>
                    <a:lnTo>
                      <a:pt x="623" y="227"/>
                    </a:lnTo>
                    <a:lnTo>
                      <a:pt x="623" y="114"/>
                    </a:lnTo>
                    <a:lnTo>
                      <a:pt x="453" y="114"/>
                    </a:lnTo>
                    <a:lnTo>
                      <a:pt x="453" y="57"/>
                    </a:lnTo>
                    <a:lnTo>
                      <a:pt x="396" y="57"/>
                    </a:lnTo>
                    <a:lnTo>
                      <a:pt x="396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7" name="Freeform 847"/>
              <p:cNvSpPr>
                <a:spLocks/>
              </p:cNvSpPr>
              <p:nvPr/>
            </p:nvSpPr>
            <p:spPr bwMode="auto">
              <a:xfrm>
                <a:off x="1934" y="2797"/>
                <a:ext cx="851" cy="794"/>
              </a:xfrm>
              <a:custGeom>
                <a:avLst/>
                <a:gdLst>
                  <a:gd name="T0" fmla="*/ 794 w 851"/>
                  <a:gd name="T1" fmla="*/ 0 h 794"/>
                  <a:gd name="T2" fmla="*/ 454 w 851"/>
                  <a:gd name="T3" fmla="*/ 0 h 794"/>
                  <a:gd name="T4" fmla="*/ 454 w 851"/>
                  <a:gd name="T5" fmla="*/ 57 h 794"/>
                  <a:gd name="T6" fmla="*/ 397 w 851"/>
                  <a:gd name="T7" fmla="*/ 57 h 794"/>
                  <a:gd name="T8" fmla="*/ 397 w 851"/>
                  <a:gd name="T9" fmla="*/ 170 h 794"/>
                  <a:gd name="T10" fmla="*/ 284 w 851"/>
                  <a:gd name="T11" fmla="*/ 170 h 794"/>
                  <a:gd name="T12" fmla="*/ 284 w 851"/>
                  <a:gd name="T13" fmla="*/ 227 h 794"/>
                  <a:gd name="T14" fmla="*/ 170 w 851"/>
                  <a:gd name="T15" fmla="*/ 227 h 794"/>
                  <a:gd name="T16" fmla="*/ 170 w 851"/>
                  <a:gd name="T17" fmla="*/ 284 h 794"/>
                  <a:gd name="T18" fmla="*/ 113 w 851"/>
                  <a:gd name="T19" fmla="*/ 284 h 794"/>
                  <a:gd name="T20" fmla="*/ 113 w 851"/>
                  <a:gd name="T21" fmla="*/ 340 h 794"/>
                  <a:gd name="T22" fmla="*/ 0 w 851"/>
                  <a:gd name="T23" fmla="*/ 340 h 794"/>
                  <a:gd name="T24" fmla="*/ 0 w 851"/>
                  <a:gd name="T25" fmla="*/ 624 h 794"/>
                  <a:gd name="T26" fmla="*/ 57 w 851"/>
                  <a:gd name="T27" fmla="*/ 624 h 794"/>
                  <a:gd name="T28" fmla="*/ 57 w 851"/>
                  <a:gd name="T29" fmla="*/ 681 h 794"/>
                  <a:gd name="T30" fmla="*/ 113 w 851"/>
                  <a:gd name="T31" fmla="*/ 681 h 794"/>
                  <a:gd name="T32" fmla="*/ 113 w 851"/>
                  <a:gd name="T33" fmla="*/ 794 h 794"/>
                  <a:gd name="T34" fmla="*/ 624 w 851"/>
                  <a:gd name="T35" fmla="*/ 794 h 794"/>
                  <a:gd name="T36" fmla="*/ 624 w 851"/>
                  <a:gd name="T37" fmla="*/ 737 h 794"/>
                  <a:gd name="T38" fmla="*/ 680 w 851"/>
                  <a:gd name="T39" fmla="*/ 737 h 794"/>
                  <a:gd name="T40" fmla="*/ 680 w 851"/>
                  <a:gd name="T41" fmla="*/ 624 h 794"/>
                  <a:gd name="T42" fmla="*/ 737 w 851"/>
                  <a:gd name="T43" fmla="*/ 624 h 794"/>
                  <a:gd name="T44" fmla="*/ 737 w 851"/>
                  <a:gd name="T45" fmla="*/ 454 h 794"/>
                  <a:gd name="T46" fmla="*/ 794 w 851"/>
                  <a:gd name="T47" fmla="*/ 454 h 794"/>
                  <a:gd name="T48" fmla="*/ 794 w 851"/>
                  <a:gd name="T49" fmla="*/ 227 h 794"/>
                  <a:gd name="T50" fmla="*/ 851 w 851"/>
                  <a:gd name="T51" fmla="*/ 227 h 794"/>
                  <a:gd name="T52" fmla="*/ 851 w 851"/>
                  <a:gd name="T53" fmla="*/ 57 h 794"/>
                  <a:gd name="T54" fmla="*/ 794 w 851"/>
                  <a:gd name="T55" fmla="*/ 57 h 794"/>
                  <a:gd name="T56" fmla="*/ 794 w 851"/>
                  <a:gd name="T5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1" h="794">
                    <a:moveTo>
                      <a:pt x="794" y="0"/>
                    </a:moveTo>
                    <a:lnTo>
                      <a:pt x="454" y="0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170"/>
                    </a:lnTo>
                    <a:lnTo>
                      <a:pt x="284" y="170"/>
                    </a:lnTo>
                    <a:lnTo>
                      <a:pt x="284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681"/>
                    </a:lnTo>
                    <a:lnTo>
                      <a:pt x="113" y="681"/>
                    </a:lnTo>
                    <a:lnTo>
                      <a:pt x="113" y="794"/>
                    </a:lnTo>
                    <a:lnTo>
                      <a:pt x="624" y="794"/>
                    </a:lnTo>
                    <a:lnTo>
                      <a:pt x="624" y="737"/>
                    </a:lnTo>
                    <a:lnTo>
                      <a:pt x="680" y="737"/>
                    </a:lnTo>
                    <a:lnTo>
                      <a:pt x="680" y="624"/>
                    </a:lnTo>
                    <a:lnTo>
                      <a:pt x="737" y="624"/>
                    </a:lnTo>
                    <a:lnTo>
                      <a:pt x="737" y="454"/>
                    </a:lnTo>
                    <a:lnTo>
                      <a:pt x="794" y="454"/>
                    </a:lnTo>
                    <a:lnTo>
                      <a:pt x="794" y="227"/>
                    </a:lnTo>
                    <a:lnTo>
                      <a:pt x="851" y="227"/>
                    </a:lnTo>
                    <a:lnTo>
                      <a:pt x="851" y="57"/>
                    </a:lnTo>
                    <a:lnTo>
                      <a:pt x="794" y="57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8" name="Freeform 848"/>
              <p:cNvSpPr>
                <a:spLocks/>
              </p:cNvSpPr>
              <p:nvPr/>
            </p:nvSpPr>
            <p:spPr bwMode="auto">
              <a:xfrm>
                <a:off x="1480" y="2514"/>
                <a:ext cx="908" cy="1077"/>
              </a:xfrm>
              <a:custGeom>
                <a:avLst/>
                <a:gdLst>
                  <a:gd name="T0" fmla="*/ 851 w 908"/>
                  <a:gd name="T1" fmla="*/ 0 h 1077"/>
                  <a:gd name="T2" fmla="*/ 454 w 908"/>
                  <a:gd name="T3" fmla="*/ 0 h 1077"/>
                  <a:gd name="T4" fmla="*/ 454 w 908"/>
                  <a:gd name="T5" fmla="*/ 56 h 1077"/>
                  <a:gd name="T6" fmla="*/ 284 w 908"/>
                  <a:gd name="T7" fmla="*/ 56 h 1077"/>
                  <a:gd name="T8" fmla="*/ 284 w 908"/>
                  <a:gd name="T9" fmla="*/ 0 h 1077"/>
                  <a:gd name="T10" fmla="*/ 114 w 908"/>
                  <a:gd name="T11" fmla="*/ 0 h 1077"/>
                  <a:gd name="T12" fmla="*/ 114 w 908"/>
                  <a:gd name="T13" fmla="*/ 113 h 1077"/>
                  <a:gd name="T14" fmla="*/ 57 w 908"/>
                  <a:gd name="T15" fmla="*/ 113 h 1077"/>
                  <a:gd name="T16" fmla="*/ 57 w 908"/>
                  <a:gd name="T17" fmla="*/ 170 h 1077"/>
                  <a:gd name="T18" fmla="*/ 227 w 908"/>
                  <a:gd name="T19" fmla="*/ 170 h 1077"/>
                  <a:gd name="T20" fmla="*/ 227 w 908"/>
                  <a:gd name="T21" fmla="*/ 283 h 1077"/>
                  <a:gd name="T22" fmla="*/ 341 w 908"/>
                  <a:gd name="T23" fmla="*/ 283 h 1077"/>
                  <a:gd name="T24" fmla="*/ 341 w 908"/>
                  <a:gd name="T25" fmla="*/ 397 h 1077"/>
                  <a:gd name="T26" fmla="*/ 284 w 908"/>
                  <a:gd name="T27" fmla="*/ 397 h 1077"/>
                  <a:gd name="T28" fmla="*/ 284 w 908"/>
                  <a:gd name="T29" fmla="*/ 510 h 1077"/>
                  <a:gd name="T30" fmla="*/ 114 w 908"/>
                  <a:gd name="T31" fmla="*/ 510 h 1077"/>
                  <a:gd name="T32" fmla="*/ 114 w 908"/>
                  <a:gd name="T33" fmla="*/ 850 h 1077"/>
                  <a:gd name="T34" fmla="*/ 57 w 908"/>
                  <a:gd name="T35" fmla="*/ 850 h 1077"/>
                  <a:gd name="T36" fmla="*/ 57 w 908"/>
                  <a:gd name="T37" fmla="*/ 907 h 1077"/>
                  <a:gd name="T38" fmla="*/ 0 w 908"/>
                  <a:gd name="T39" fmla="*/ 907 h 1077"/>
                  <a:gd name="T40" fmla="*/ 0 w 908"/>
                  <a:gd name="T41" fmla="*/ 964 h 1077"/>
                  <a:gd name="T42" fmla="*/ 57 w 908"/>
                  <a:gd name="T43" fmla="*/ 964 h 1077"/>
                  <a:gd name="T44" fmla="*/ 57 w 908"/>
                  <a:gd name="T45" fmla="*/ 1077 h 1077"/>
                  <a:gd name="T46" fmla="*/ 227 w 908"/>
                  <a:gd name="T47" fmla="*/ 1077 h 1077"/>
                  <a:gd name="T48" fmla="*/ 227 w 908"/>
                  <a:gd name="T49" fmla="*/ 964 h 1077"/>
                  <a:gd name="T50" fmla="*/ 284 w 908"/>
                  <a:gd name="T51" fmla="*/ 964 h 1077"/>
                  <a:gd name="T52" fmla="*/ 284 w 908"/>
                  <a:gd name="T53" fmla="*/ 907 h 1077"/>
                  <a:gd name="T54" fmla="*/ 397 w 908"/>
                  <a:gd name="T55" fmla="*/ 907 h 1077"/>
                  <a:gd name="T56" fmla="*/ 397 w 908"/>
                  <a:gd name="T57" fmla="*/ 850 h 1077"/>
                  <a:gd name="T58" fmla="*/ 454 w 908"/>
                  <a:gd name="T59" fmla="*/ 850 h 1077"/>
                  <a:gd name="T60" fmla="*/ 454 w 908"/>
                  <a:gd name="T61" fmla="*/ 623 h 1077"/>
                  <a:gd name="T62" fmla="*/ 567 w 908"/>
                  <a:gd name="T63" fmla="*/ 623 h 1077"/>
                  <a:gd name="T64" fmla="*/ 567 w 908"/>
                  <a:gd name="T65" fmla="*/ 567 h 1077"/>
                  <a:gd name="T66" fmla="*/ 624 w 908"/>
                  <a:gd name="T67" fmla="*/ 567 h 1077"/>
                  <a:gd name="T68" fmla="*/ 624 w 908"/>
                  <a:gd name="T69" fmla="*/ 510 h 1077"/>
                  <a:gd name="T70" fmla="*/ 738 w 908"/>
                  <a:gd name="T71" fmla="*/ 510 h 1077"/>
                  <a:gd name="T72" fmla="*/ 738 w 908"/>
                  <a:gd name="T73" fmla="*/ 453 h 1077"/>
                  <a:gd name="T74" fmla="*/ 851 w 908"/>
                  <a:gd name="T75" fmla="*/ 453 h 1077"/>
                  <a:gd name="T76" fmla="*/ 851 w 908"/>
                  <a:gd name="T77" fmla="*/ 340 h 1077"/>
                  <a:gd name="T78" fmla="*/ 908 w 908"/>
                  <a:gd name="T79" fmla="*/ 340 h 1077"/>
                  <a:gd name="T80" fmla="*/ 908 w 908"/>
                  <a:gd name="T81" fmla="*/ 170 h 1077"/>
                  <a:gd name="T82" fmla="*/ 851 w 908"/>
                  <a:gd name="T83" fmla="*/ 170 h 1077"/>
                  <a:gd name="T84" fmla="*/ 851 w 908"/>
                  <a:gd name="T85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8" h="1077">
                    <a:moveTo>
                      <a:pt x="851" y="0"/>
                    </a:moveTo>
                    <a:lnTo>
                      <a:pt x="454" y="0"/>
                    </a:lnTo>
                    <a:lnTo>
                      <a:pt x="454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227" y="170"/>
                    </a:lnTo>
                    <a:lnTo>
                      <a:pt x="227" y="283"/>
                    </a:lnTo>
                    <a:lnTo>
                      <a:pt x="341" y="283"/>
                    </a:lnTo>
                    <a:lnTo>
                      <a:pt x="341" y="397"/>
                    </a:lnTo>
                    <a:lnTo>
                      <a:pt x="284" y="397"/>
                    </a:lnTo>
                    <a:lnTo>
                      <a:pt x="284" y="510"/>
                    </a:lnTo>
                    <a:lnTo>
                      <a:pt x="114" y="510"/>
                    </a:lnTo>
                    <a:lnTo>
                      <a:pt x="114" y="850"/>
                    </a:lnTo>
                    <a:lnTo>
                      <a:pt x="57" y="850"/>
                    </a:lnTo>
                    <a:lnTo>
                      <a:pt x="57" y="907"/>
                    </a:lnTo>
                    <a:lnTo>
                      <a:pt x="0" y="907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57" y="1077"/>
                    </a:lnTo>
                    <a:lnTo>
                      <a:pt x="227" y="1077"/>
                    </a:lnTo>
                    <a:lnTo>
                      <a:pt x="227" y="964"/>
                    </a:lnTo>
                    <a:lnTo>
                      <a:pt x="284" y="964"/>
                    </a:lnTo>
                    <a:lnTo>
                      <a:pt x="284" y="907"/>
                    </a:lnTo>
                    <a:lnTo>
                      <a:pt x="397" y="907"/>
                    </a:lnTo>
                    <a:lnTo>
                      <a:pt x="397" y="850"/>
                    </a:lnTo>
                    <a:lnTo>
                      <a:pt x="454" y="850"/>
                    </a:lnTo>
                    <a:lnTo>
                      <a:pt x="454" y="623"/>
                    </a:lnTo>
                    <a:lnTo>
                      <a:pt x="567" y="623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510"/>
                    </a:lnTo>
                    <a:lnTo>
                      <a:pt x="738" y="510"/>
                    </a:lnTo>
                    <a:lnTo>
                      <a:pt x="738" y="453"/>
                    </a:lnTo>
                    <a:lnTo>
                      <a:pt x="851" y="453"/>
                    </a:lnTo>
                    <a:lnTo>
                      <a:pt x="851" y="340"/>
                    </a:lnTo>
                    <a:lnTo>
                      <a:pt x="908" y="340"/>
                    </a:lnTo>
                    <a:lnTo>
                      <a:pt x="908" y="170"/>
                    </a:lnTo>
                    <a:lnTo>
                      <a:pt x="851" y="170"/>
                    </a:lnTo>
                    <a:lnTo>
                      <a:pt x="85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89" name="Freeform 849"/>
              <p:cNvSpPr>
                <a:spLocks/>
              </p:cNvSpPr>
              <p:nvPr/>
            </p:nvSpPr>
            <p:spPr bwMode="auto">
              <a:xfrm>
                <a:off x="800" y="1777"/>
                <a:ext cx="1361" cy="850"/>
              </a:xfrm>
              <a:custGeom>
                <a:avLst/>
                <a:gdLst>
                  <a:gd name="T0" fmla="*/ 1021 w 1361"/>
                  <a:gd name="T1" fmla="*/ 226 h 850"/>
                  <a:gd name="T2" fmla="*/ 1021 w 1361"/>
                  <a:gd name="T3" fmla="*/ 283 h 850"/>
                  <a:gd name="T4" fmla="*/ 964 w 1361"/>
                  <a:gd name="T5" fmla="*/ 283 h 850"/>
                  <a:gd name="T6" fmla="*/ 964 w 1361"/>
                  <a:gd name="T7" fmla="*/ 340 h 850"/>
                  <a:gd name="T8" fmla="*/ 851 w 1361"/>
                  <a:gd name="T9" fmla="*/ 340 h 850"/>
                  <a:gd name="T10" fmla="*/ 851 w 1361"/>
                  <a:gd name="T11" fmla="*/ 453 h 850"/>
                  <a:gd name="T12" fmla="*/ 794 w 1361"/>
                  <a:gd name="T13" fmla="*/ 453 h 850"/>
                  <a:gd name="T14" fmla="*/ 794 w 1361"/>
                  <a:gd name="T15" fmla="*/ 510 h 850"/>
                  <a:gd name="T16" fmla="*/ 737 w 1361"/>
                  <a:gd name="T17" fmla="*/ 510 h 850"/>
                  <a:gd name="T18" fmla="*/ 737 w 1361"/>
                  <a:gd name="T19" fmla="*/ 283 h 850"/>
                  <a:gd name="T20" fmla="*/ 567 w 1361"/>
                  <a:gd name="T21" fmla="*/ 283 h 850"/>
                  <a:gd name="T22" fmla="*/ 567 w 1361"/>
                  <a:gd name="T23" fmla="*/ 226 h 850"/>
                  <a:gd name="T24" fmla="*/ 454 w 1361"/>
                  <a:gd name="T25" fmla="*/ 226 h 850"/>
                  <a:gd name="T26" fmla="*/ 454 w 1361"/>
                  <a:gd name="T27" fmla="*/ 170 h 850"/>
                  <a:gd name="T28" fmla="*/ 284 w 1361"/>
                  <a:gd name="T29" fmla="*/ 170 h 850"/>
                  <a:gd name="T30" fmla="*/ 284 w 1361"/>
                  <a:gd name="T31" fmla="*/ 113 h 850"/>
                  <a:gd name="T32" fmla="*/ 227 w 1361"/>
                  <a:gd name="T33" fmla="*/ 113 h 850"/>
                  <a:gd name="T34" fmla="*/ 227 w 1361"/>
                  <a:gd name="T35" fmla="*/ 56 h 850"/>
                  <a:gd name="T36" fmla="*/ 170 w 1361"/>
                  <a:gd name="T37" fmla="*/ 56 h 850"/>
                  <a:gd name="T38" fmla="*/ 170 w 1361"/>
                  <a:gd name="T39" fmla="*/ 0 h 850"/>
                  <a:gd name="T40" fmla="*/ 113 w 1361"/>
                  <a:gd name="T41" fmla="*/ 0 h 850"/>
                  <a:gd name="T42" fmla="*/ 113 w 1361"/>
                  <a:gd name="T43" fmla="*/ 56 h 850"/>
                  <a:gd name="T44" fmla="*/ 57 w 1361"/>
                  <a:gd name="T45" fmla="*/ 56 h 850"/>
                  <a:gd name="T46" fmla="*/ 57 w 1361"/>
                  <a:gd name="T47" fmla="*/ 113 h 850"/>
                  <a:gd name="T48" fmla="*/ 0 w 1361"/>
                  <a:gd name="T49" fmla="*/ 113 h 850"/>
                  <a:gd name="T50" fmla="*/ 0 w 1361"/>
                  <a:gd name="T51" fmla="*/ 226 h 850"/>
                  <a:gd name="T52" fmla="*/ 57 w 1361"/>
                  <a:gd name="T53" fmla="*/ 226 h 850"/>
                  <a:gd name="T54" fmla="*/ 57 w 1361"/>
                  <a:gd name="T55" fmla="*/ 283 h 850"/>
                  <a:gd name="T56" fmla="*/ 113 w 1361"/>
                  <a:gd name="T57" fmla="*/ 283 h 850"/>
                  <a:gd name="T58" fmla="*/ 113 w 1361"/>
                  <a:gd name="T59" fmla="*/ 396 h 850"/>
                  <a:gd name="T60" fmla="*/ 170 w 1361"/>
                  <a:gd name="T61" fmla="*/ 396 h 850"/>
                  <a:gd name="T62" fmla="*/ 170 w 1361"/>
                  <a:gd name="T63" fmla="*/ 453 h 850"/>
                  <a:gd name="T64" fmla="*/ 284 w 1361"/>
                  <a:gd name="T65" fmla="*/ 453 h 850"/>
                  <a:gd name="T66" fmla="*/ 284 w 1361"/>
                  <a:gd name="T67" fmla="*/ 510 h 850"/>
                  <a:gd name="T68" fmla="*/ 397 w 1361"/>
                  <a:gd name="T69" fmla="*/ 510 h 850"/>
                  <a:gd name="T70" fmla="*/ 397 w 1361"/>
                  <a:gd name="T71" fmla="*/ 850 h 850"/>
                  <a:gd name="T72" fmla="*/ 510 w 1361"/>
                  <a:gd name="T73" fmla="*/ 850 h 850"/>
                  <a:gd name="T74" fmla="*/ 510 w 1361"/>
                  <a:gd name="T75" fmla="*/ 793 h 850"/>
                  <a:gd name="T76" fmla="*/ 680 w 1361"/>
                  <a:gd name="T77" fmla="*/ 793 h 850"/>
                  <a:gd name="T78" fmla="*/ 680 w 1361"/>
                  <a:gd name="T79" fmla="*/ 850 h 850"/>
                  <a:gd name="T80" fmla="*/ 794 w 1361"/>
                  <a:gd name="T81" fmla="*/ 850 h 850"/>
                  <a:gd name="T82" fmla="*/ 794 w 1361"/>
                  <a:gd name="T83" fmla="*/ 737 h 850"/>
                  <a:gd name="T84" fmla="*/ 964 w 1361"/>
                  <a:gd name="T85" fmla="*/ 737 h 850"/>
                  <a:gd name="T86" fmla="*/ 964 w 1361"/>
                  <a:gd name="T87" fmla="*/ 793 h 850"/>
                  <a:gd name="T88" fmla="*/ 1134 w 1361"/>
                  <a:gd name="T89" fmla="*/ 793 h 850"/>
                  <a:gd name="T90" fmla="*/ 1134 w 1361"/>
                  <a:gd name="T91" fmla="*/ 623 h 850"/>
                  <a:gd name="T92" fmla="*/ 1191 w 1361"/>
                  <a:gd name="T93" fmla="*/ 623 h 850"/>
                  <a:gd name="T94" fmla="*/ 1191 w 1361"/>
                  <a:gd name="T95" fmla="*/ 567 h 850"/>
                  <a:gd name="T96" fmla="*/ 1304 w 1361"/>
                  <a:gd name="T97" fmla="*/ 567 h 850"/>
                  <a:gd name="T98" fmla="*/ 1304 w 1361"/>
                  <a:gd name="T99" fmla="*/ 510 h 850"/>
                  <a:gd name="T100" fmla="*/ 1361 w 1361"/>
                  <a:gd name="T101" fmla="*/ 510 h 850"/>
                  <a:gd name="T102" fmla="*/ 1361 w 1361"/>
                  <a:gd name="T103" fmla="*/ 453 h 850"/>
                  <a:gd name="T104" fmla="*/ 1304 w 1361"/>
                  <a:gd name="T105" fmla="*/ 453 h 850"/>
                  <a:gd name="T106" fmla="*/ 1304 w 1361"/>
                  <a:gd name="T107" fmla="*/ 396 h 850"/>
                  <a:gd name="T108" fmla="*/ 1191 w 1361"/>
                  <a:gd name="T109" fmla="*/ 396 h 850"/>
                  <a:gd name="T110" fmla="*/ 1191 w 1361"/>
                  <a:gd name="T111" fmla="*/ 340 h 850"/>
                  <a:gd name="T112" fmla="*/ 1077 w 1361"/>
                  <a:gd name="T113" fmla="*/ 340 h 850"/>
                  <a:gd name="T114" fmla="*/ 1077 w 1361"/>
                  <a:gd name="T115" fmla="*/ 226 h 850"/>
                  <a:gd name="T116" fmla="*/ 1021 w 1361"/>
                  <a:gd name="T117" fmla="*/ 226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361" h="850">
                    <a:moveTo>
                      <a:pt x="1021" y="226"/>
                    </a:moveTo>
                    <a:lnTo>
                      <a:pt x="1021" y="283"/>
                    </a:lnTo>
                    <a:lnTo>
                      <a:pt x="964" y="283"/>
                    </a:lnTo>
                    <a:lnTo>
                      <a:pt x="964" y="340"/>
                    </a:lnTo>
                    <a:lnTo>
                      <a:pt x="851" y="340"/>
                    </a:lnTo>
                    <a:lnTo>
                      <a:pt x="851" y="453"/>
                    </a:lnTo>
                    <a:lnTo>
                      <a:pt x="794" y="453"/>
                    </a:lnTo>
                    <a:lnTo>
                      <a:pt x="794" y="510"/>
                    </a:lnTo>
                    <a:lnTo>
                      <a:pt x="737" y="510"/>
                    </a:lnTo>
                    <a:lnTo>
                      <a:pt x="737" y="283"/>
                    </a:lnTo>
                    <a:lnTo>
                      <a:pt x="567" y="283"/>
                    </a:lnTo>
                    <a:lnTo>
                      <a:pt x="567" y="226"/>
                    </a:lnTo>
                    <a:lnTo>
                      <a:pt x="454" y="226"/>
                    </a:lnTo>
                    <a:lnTo>
                      <a:pt x="454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13" y="396"/>
                    </a:lnTo>
                    <a:lnTo>
                      <a:pt x="170" y="396"/>
                    </a:lnTo>
                    <a:lnTo>
                      <a:pt x="170" y="453"/>
                    </a:lnTo>
                    <a:lnTo>
                      <a:pt x="284" y="453"/>
                    </a:lnTo>
                    <a:lnTo>
                      <a:pt x="284" y="510"/>
                    </a:lnTo>
                    <a:lnTo>
                      <a:pt x="397" y="510"/>
                    </a:lnTo>
                    <a:lnTo>
                      <a:pt x="397" y="850"/>
                    </a:lnTo>
                    <a:lnTo>
                      <a:pt x="510" y="850"/>
                    </a:lnTo>
                    <a:lnTo>
                      <a:pt x="510" y="793"/>
                    </a:lnTo>
                    <a:lnTo>
                      <a:pt x="680" y="793"/>
                    </a:lnTo>
                    <a:lnTo>
                      <a:pt x="680" y="850"/>
                    </a:lnTo>
                    <a:lnTo>
                      <a:pt x="794" y="850"/>
                    </a:lnTo>
                    <a:lnTo>
                      <a:pt x="794" y="737"/>
                    </a:lnTo>
                    <a:lnTo>
                      <a:pt x="964" y="737"/>
                    </a:lnTo>
                    <a:lnTo>
                      <a:pt x="964" y="793"/>
                    </a:lnTo>
                    <a:lnTo>
                      <a:pt x="1134" y="793"/>
                    </a:lnTo>
                    <a:lnTo>
                      <a:pt x="1134" y="623"/>
                    </a:lnTo>
                    <a:lnTo>
                      <a:pt x="1191" y="623"/>
                    </a:lnTo>
                    <a:lnTo>
                      <a:pt x="1191" y="567"/>
                    </a:lnTo>
                    <a:lnTo>
                      <a:pt x="1304" y="567"/>
                    </a:lnTo>
                    <a:lnTo>
                      <a:pt x="1304" y="510"/>
                    </a:lnTo>
                    <a:lnTo>
                      <a:pt x="1361" y="510"/>
                    </a:lnTo>
                    <a:lnTo>
                      <a:pt x="1361" y="453"/>
                    </a:lnTo>
                    <a:lnTo>
                      <a:pt x="1304" y="453"/>
                    </a:lnTo>
                    <a:lnTo>
                      <a:pt x="1304" y="396"/>
                    </a:lnTo>
                    <a:lnTo>
                      <a:pt x="1191" y="396"/>
                    </a:lnTo>
                    <a:lnTo>
                      <a:pt x="1191" y="340"/>
                    </a:lnTo>
                    <a:lnTo>
                      <a:pt x="1077" y="340"/>
                    </a:lnTo>
                    <a:lnTo>
                      <a:pt x="1077" y="226"/>
                    </a:lnTo>
                    <a:lnTo>
                      <a:pt x="1021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90" name="Freeform 850"/>
              <p:cNvSpPr>
                <a:spLocks/>
              </p:cNvSpPr>
              <p:nvPr/>
            </p:nvSpPr>
            <p:spPr bwMode="auto">
              <a:xfrm>
                <a:off x="1877" y="1550"/>
                <a:ext cx="908" cy="1247"/>
              </a:xfrm>
              <a:custGeom>
                <a:avLst/>
                <a:gdLst>
                  <a:gd name="T0" fmla="*/ 908 w 908"/>
                  <a:gd name="T1" fmla="*/ 56 h 1247"/>
                  <a:gd name="T2" fmla="*/ 908 w 908"/>
                  <a:gd name="T3" fmla="*/ 623 h 1247"/>
                  <a:gd name="T4" fmla="*/ 851 w 908"/>
                  <a:gd name="T5" fmla="*/ 623 h 1247"/>
                  <a:gd name="T6" fmla="*/ 851 w 908"/>
                  <a:gd name="T7" fmla="*/ 680 h 1247"/>
                  <a:gd name="T8" fmla="*/ 794 w 908"/>
                  <a:gd name="T9" fmla="*/ 680 h 1247"/>
                  <a:gd name="T10" fmla="*/ 794 w 908"/>
                  <a:gd name="T11" fmla="*/ 794 h 1247"/>
                  <a:gd name="T12" fmla="*/ 851 w 908"/>
                  <a:gd name="T13" fmla="*/ 794 h 1247"/>
                  <a:gd name="T14" fmla="*/ 851 w 908"/>
                  <a:gd name="T15" fmla="*/ 964 h 1247"/>
                  <a:gd name="T16" fmla="*/ 794 w 908"/>
                  <a:gd name="T17" fmla="*/ 964 h 1247"/>
                  <a:gd name="T18" fmla="*/ 794 w 908"/>
                  <a:gd name="T19" fmla="*/ 1077 h 1247"/>
                  <a:gd name="T20" fmla="*/ 681 w 908"/>
                  <a:gd name="T21" fmla="*/ 1077 h 1247"/>
                  <a:gd name="T22" fmla="*/ 681 w 908"/>
                  <a:gd name="T23" fmla="*/ 1247 h 1247"/>
                  <a:gd name="T24" fmla="*/ 511 w 908"/>
                  <a:gd name="T25" fmla="*/ 1247 h 1247"/>
                  <a:gd name="T26" fmla="*/ 511 w 908"/>
                  <a:gd name="T27" fmla="*/ 1134 h 1247"/>
                  <a:gd name="T28" fmla="*/ 454 w 908"/>
                  <a:gd name="T29" fmla="*/ 1134 h 1247"/>
                  <a:gd name="T30" fmla="*/ 454 w 908"/>
                  <a:gd name="T31" fmla="*/ 964 h 1247"/>
                  <a:gd name="T32" fmla="*/ 57 w 908"/>
                  <a:gd name="T33" fmla="*/ 964 h 1247"/>
                  <a:gd name="T34" fmla="*/ 57 w 908"/>
                  <a:gd name="T35" fmla="*/ 850 h 1247"/>
                  <a:gd name="T36" fmla="*/ 114 w 908"/>
                  <a:gd name="T37" fmla="*/ 850 h 1247"/>
                  <a:gd name="T38" fmla="*/ 114 w 908"/>
                  <a:gd name="T39" fmla="*/ 794 h 1247"/>
                  <a:gd name="T40" fmla="*/ 227 w 908"/>
                  <a:gd name="T41" fmla="*/ 794 h 1247"/>
                  <a:gd name="T42" fmla="*/ 227 w 908"/>
                  <a:gd name="T43" fmla="*/ 737 h 1247"/>
                  <a:gd name="T44" fmla="*/ 284 w 908"/>
                  <a:gd name="T45" fmla="*/ 737 h 1247"/>
                  <a:gd name="T46" fmla="*/ 284 w 908"/>
                  <a:gd name="T47" fmla="*/ 680 h 1247"/>
                  <a:gd name="T48" fmla="*/ 227 w 908"/>
                  <a:gd name="T49" fmla="*/ 680 h 1247"/>
                  <a:gd name="T50" fmla="*/ 227 w 908"/>
                  <a:gd name="T51" fmla="*/ 623 h 1247"/>
                  <a:gd name="T52" fmla="*/ 114 w 908"/>
                  <a:gd name="T53" fmla="*/ 623 h 1247"/>
                  <a:gd name="T54" fmla="*/ 114 w 908"/>
                  <a:gd name="T55" fmla="*/ 567 h 1247"/>
                  <a:gd name="T56" fmla="*/ 0 w 908"/>
                  <a:gd name="T57" fmla="*/ 567 h 1247"/>
                  <a:gd name="T58" fmla="*/ 0 w 908"/>
                  <a:gd name="T59" fmla="*/ 283 h 1247"/>
                  <a:gd name="T60" fmla="*/ 170 w 908"/>
                  <a:gd name="T61" fmla="*/ 283 h 1247"/>
                  <a:gd name="T62" fmla="*/ 170 w 908"/>
                  <a:gd name="T63" fmla="*/ 227 h 1247"/>
                  <a:gd name="T64" fmla="*/ 284 w 908"/>
                  <a:gd name="T65" fmla="*/ 227 h 1247"/>
                  <a:gd name="T66" fmla="*/ 284 w 908"/>
                  <a:gd name="T67" fmla="*/ 170 h 1247"/>
                  <a:gd name="T68" fmla="*/ 341 w 908"/>
                  <a:gd name="T69" fmla="*/ 170 h 1247"/>
                  <a:gd name="T70" fmla="*/ 341 w 908"/>
                  <a:gd name="T71" fmla="*/ 113 h 1247"/>
                  <a:gd name="T72" fmla="*/ 454 w 908"/>
                  <a:gd name="T73" fmla="*/ 113 h 1247"/>
                  <a:gd name="T74" fmla="*/ 454 w 908"/>
                  <a:gd name="T75" fmla="*/ 56 h 1247"/>
                  <a:gd name="T76" fmla="*/ 794 w 908"/>
                  <a:gd name="T77" fmla="*/ 56 h 1247"/>
                  <a:gd name="T78" fmla="*/ 794 w 908"/>
                  <a:gd name="T79" fmla="*/ 0 h 1247"/>
                  <a:gd name="T80" fmla="*/ 851 w 908"/>
                  <a:gd name="T81" fmla="*/ 0 h 1247"/>
                  <a:gd name="T82" fmla="*/ 851 w 908"/>
                  <a:gd name="T83" fmla="*/ 56 h 1247"/>
                  <a:gd name="T84" fmla="*/ 908 w 908"/>
                  <a:gd name="T85" fmla="*/ 56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8" h="1247">
                    <a:moveTo>
                      <a:pt x="908" y="56"/>
                    </a:moveTo>
                    <a:lnTo>
                      <a:pt x="908" y="623"/>
                    </a:lnTo>
                    <a:lnTo>
                      <a:pt x="851" y="623"/>
                    </a:lnTo>
                    <a:lnTo>
                      <a:pt x="851" y="680"/>
                    </a:lnTo>
                    <a:lnTo>
                      <a:pt x="794" y="680"/>
                    </a:lnTo>
                    <a:lnTo>
                      <a:pt x="794" y="794"/>
                    </a:lnTo>
                    <a:lnTo>
                      <a:pt x="851" y="794"/>
                    </a:lnTo>
                    <a:lnTo>
                      <a:pt x="851" y="964"/>
                    </a:lnTo>
                    <a:lnTo>
                      <a:pt x="794" y="964"/>
                    </a:lnTo>
                    <a:lnTo>
                      <a:pt x="794" y="1077"/>
                    </a:lnTo>
                    <a:lnTo>
                      <a:pt x="681" y="1077"/>
                    </a:lnTo>
                    <a:lnTo>
                      <a:pt x="681" y="1247"/>
                    </a:lnTo>
                    <a:lnTo>
                      <a:pt x="511" y="1247"/>
                    </a:lnTo>
                    <a:lnTo>
                      <a:pt x="511" y="1134"/>
                    </a:lnTo>
                    <a:lnTo>
                      <a:pt x="454" y="1134"/>
                    </a:lnTo>
                    <a:lnTo>
                      <a:pt x="454" y="964"/>
                    </a:lnTo>
                    <a:lnTo>
                      <a:pt x="57" y="964"/>
                    </a:lnTo>
                    <a:lnTo>
                      <a:pt x="57" y="850"/>
                    </a:lnTo>
                    <a:lnTo>
                      <a:pt x="114" y="850"/>
                    </a:lnTo>
                    <a:lnTo>
                      <a:pt x="114" y="794"/>
                    </a:lnTo>
                    <a:lnTo>
                      <a:pt x="227" y="794"/>
                    </a:lnTo>
                    <a:lnTo>
                      <a:pt x="227" y="737"/>
                    </a:lnTo>
                    <a:lnTo>
                      <a:pt x="284" y="737"/>
                    </a:lnTo>
                    <a:lnTo>
                      <a:pt x="284" y="680"/>
                    </a:lnTo>
                    <a:lnTo>
                      <a:pt x="227" y="680"/>
                    </a:lnTo>
                    <a:lnTo>
                      <a:pt x="227" y="623"/>
                    </a:lnTo>
                    <a:lnTo>
                      <a:pt x="114" y="623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84" y="227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56"/>
                    </a:lnTo>
                    <a:lnTo>
                      <a:pt x="794" y="56"/>
                    </a:lnTo>
                    <a:lnTo>
                      <a:pt x="794" y="0"/>
                    </a:lnTo>
                    <a:lnTo>
                      <a:pt x="851" y="0"/>
                    </a:lnTo>
                    <a:lnTo>
                      <a:pt x="851" y="56"/>
                    </a:lnTo>
                    <a:lnTo>
                      <a:pt x="908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91" name="Freeform 851"/>
              <p:cNvSpPr>
                <a:spLocks/>
              </p:cNvSpPr>
              <p:nvPr/>
            </p:nvSpPr>
            <p:spPr bwMode="auto">
              <a:xfrm>
                <a:off x="2558" y="1663"/>
                <a:ext cx="907" cy="1134"/>
              </a:xfrm>
              <a:custGeom>
                <a:avLst/>
                <a:gdLst>
                  <a:gd name="T0" fmla="*/ 907 w 907"/>
                  <a:gd name="T1" fmla="*/ 114 h 1134"/>
                  <a:gd name="T2" fmla="*/ 907 w 907"/>
                  <a:gd name="T3" fmla="*/ 454 h 1134"/>
                  <a:gd name="T4" fmla="*/ 850 w 907"/>
                  <a:gd name="T5" fmla="*/ 454 h 1134"/>
                  <a:gd name="T6" fmla="*/ 850 w 907"/>
                  <a:gd name="T7" fmla="*/ 510 h 1134"/>
                  <a:gd name="T8" fmla="*/ 794 w 907"/>
                  <a:gd name="T9" fmla="*/ 510 h 1134"/>
                  <a:gd name="T10" fmla="*/ 794 w 907"/>
                  <a:gd name="T11" fmla="*/ 567 h 1134"/>
                  <a:gd name="T12" fmla="*/ 737 w 907"/>
                  <a:gd name="T13" fmla="*/ 567 h 1134"/>
                  <a:gd name="T14" fmla="*/ 737 w 907"/>
                  <a:gd name="T15" fmla="*/ 624 h 1134"/>
                  <a:gd name="T16" fmla="*/ 623 w 907"/>
                  <a:gd name="T17" fmla="*/ 624 h 1134"/>
                  <a:gd name="T18" fmla="*/ 623 w 907"/>
                  <a:gd name="T19" fmla="*/ 737 h 1134"/>
                  <a:gd name="T20" fmla="*/ 510 w 907"/>
                  <a:gd name="T21" fmla="*/ 737 h 1134"/>
                  <a:gd name="T22" fmla="*/ 510 w 907"/>
                  <a:gd name="T23" fmla="*/ 794 h 1134"/>
                  <a:gd name="T24" fmla="*/ 453 w 907"/>
                  <a:gd name="T25" fmla="*/ 794 h 1134"/>
                  <a:gd name="T26" fmla="*/ 453 w 907"/>
                  <a:gd name="T27" fmla="*/ 964 h 1134"/>
                  <a:gd name="T28" fmla="*/ 283 w 907"/>
                  <a:gd name="T29" fmla="*/ 964 h 1134"/>
                  <a:gd name="T30" fmla="*/ 283 w 907"/>
                  <a:gd name="T31" fmla="*/ 1021 h 1134"/>
                  <a:gd name="T32" fmla="*/ 170 w 907"/>
                  <a:gd name="T33" fmla="*/ 1021 h 1134"/>
                  <a:gd name="T34" fmla="*/ 170 w 907"/>
                  <a:gd name="T35" fmla="*/ 1077 h 1134"/>
                  <a:gd name="T36" fmla="*/ 113 w 907"/>
                  <a:gd name="T37" fmla="*/ 1077 h 1134"/>
                  <a:gd name="T38" fmla="*/ 113 w 907"/>
                  <a:gd name="T39" fmla="*/ 1134 h 1134"/>
                  <a:gd name="T40" fmla="*/ 0 w 907"/>
                  <a:gd name="T41" fmla="*/ 1134 h 1134"/>
                  <a:gd name="T42" fmla="*/ 0 w 907"/>
                  <a:gd name="T43" fmla="*/ 964 h 1134"/>
                  <a:gd name="T44" fmla="*/ 113 w 907"/>
                  <a:gd name="T45" fmla="*/ 964 h 1134"/>
                  <a:gd name="T46" fmla="*/ 113 w 907"/>
                  <a:gd name="T47" fmla="*/ 851 h 1134"/>
                  <a:gd name="T48" fmla="*/ 170 w 907"/>
                  <a:gd name="T49" fmla="*/ 851 h 1134"/>
                  <a:gd name="T50" fmla="*/ 170 w 907"/>
                  <a:gd name="T51" fmla="*/ 681 h 1134"/>
                  <a:gd name="T52" fmla="*/ 113 w 907"/>
                  <a:gd name="T53" fmla="*/ 681 h 1134"/>
                  <a:gd name="T54" fmla="*/ 113 w 907"/>
                  <a:gd name="T55" fmla="*/ 567 h 1134"/>
                  <a:gd name="T56" fmla="*/ 170 w 907"/>
                  <a:gd name="T57" fmla="*/ 567 h 1134"/>
                  <a:gd name="T58" fmla="*/ 170 w 907"/>
                  <a:gd name="T59" fmla="*/ 510 h 1134"/>
                  <a:gd name="T60" fmla="*/ 227 w 907"/>
                  <a:gd name="T61" fmla="*/ 510 h 1134"/>
                  <a:gd name="T62" fmla="*/ 227 w 907"/>
                  <a:gd name="T63" fmla="*/ 0 h 1134"/>
                  <a:gd name="T64" fmla="*/ 453 w 907"/>
                  <a:gd name="T65" fmla="*/ 0 h 1134"/>
                  <a:gd name="T66" fmla="*/ 453 w 907"/>
                  <a:gd name="T67" fmla="*/ 57 h 1134"/>
                  <a:gd name="T68" fmla="*/ 680 w 907"/>
                  <a:gd name="T69" fmla="*/ 57 h 1134"/>
                  <a:gd name="T70" fmla="*/ 680 w 907"/>
                  <a:gd name="T71" fmla="*/ 114 h 1134"/>
                  <a:gd name="T72" fmla="*/ 907 w 907"/>
                  <a:gd name="T73" fmla="*/ 11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07" h="1134">
                    <a:moveTo>
                      <a:pt x="907" y="114"/>
                    </a:moveTo>
                    <a:lnTo>
                      <a:pt x="907" y="454"/>
                    </a:lnTo>
                    <a:lnTo>
                      <a:pt x="850" y="454"/>
                    </a:lnTo>
                    <a:lnTo>
                      <a:pt x="850" y="510"/>
                    </a:lnTo>
                    <a:lnTo>
                      <a:pt x="794" y="510"/>
                    </a:lnTo>
                    <a:lnTo>
                      <a:pt x="794" y="567"/>
                    </a:lnTo>
                    <a:lnTo>
                      <a:pt x="737" y="567"/>
                    </a:lnTo>
                    <a:lnTo>
                      <a:pt x="737" y="624"/>
                    </a:lnTo>
                    <a:lnTo>
                      <a:pt x="623" y="624"/>
                    </a:lnTo>
                    <a:lnTo>
                      <a:pt x="623" y="737"/>
                    </a:lnTo>
                    <a:lnTo>
                      <a:pt x="510" y="737"/>
                    </a:lnTo>
                    <a:lnTo>
                      <a:pt x="510" y="794"/>
                    </a:lnTo>
                    <a:lnTo>
                      <a:pt x="453" y="794"/>
                    </a:lnTo>
                    <a:lnTo>
                      <a:pt x="453" y="964"/>
                    </a:lnTo>
                    <a:lnTo>
                      <a:pt x="283" y="964"/>
                    </a:lnTo>
                    <a:lnTo>
                      <a:pt x="283" y="1021"/>
                    </a:lnTo>
                    <a:lnTo>
                      <a:pt x="170" y="1021"/>
                    </a:lnTo>
                    <a:lnTo>
                      <a:pt x="170" y="1077"/>
                    </a:lnTo>
                    <a:lnTo>
                      <a:pt x="113" y="1077"/>
                    </a:lnTo>
                    <a:lnTo>
                      <a:pt x="113" y="1134"/>
                    </a:lnTo>
                    <a:lnTo>
                      <a:pt x="0" y="1134"/>
                    </a:lnTo>
                    <a:lnTo>
                      <a:pt x="0" y="964"/>
                    </a:lnTo>
                    <a:lnTo>
                      <a:pt x="113" y="964"/>
                    </a:lnTo>
                    <a:lnTo>
                      <a:pt x="113" y="851"/>
                    </a:lnTo>
                    <a:lnTo>
                      <a:pt x="170" y="851"/>
                    </a:lnTo>
                    <a:lnTo>
                      <a:pt x="170" y="681"/>
                    </a:lnTo>
                    <a:lnTo>
                      <a:pt x="113" y="681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227" y="510"/>
                    </a:lnTo>
                    <a:lnTo>
                      <a:pt x="227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680" y="57"/>
                    </a:lnTo>
                    <a:lnTo>
                      <a:pt x="680" y="114"/>
                    </a:lnTo>
                    <a:lnTo>
                      <a:pt x="90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93" name="Freeform 853"/>
              <p:cNvSpPr>
                <a:spLocks/>
              </p:cNvSpPr>
              <p:nvPr/>
            </p:nvSpPr>
            <p:spPr bwMode="auto">
              <a:xfrm>
                <a:off x="3692" y="2287"/>
                <a:ext cx="1531" cy="1247"/>
              </a:xfrm>
              <a:custGeom>
                <a:avLst/>
                <a:gdLst>
                  <a:gd name="T0" fmla="*/ 1077 w 1531"/>
                  <a:gd name="T1" fmla="*/ 0 h 1247"/>
                  <a:gd name="T2" fmla="*/ 1134 w 1531"/>
                  <a:gd name="T3" fmla="*/ 0 h 1247"/>
                  <a:gd name="T4" fmla="*/ 1134 w 1531"/>
                  <a:gd name="T5" fmla="*/ 57 h 1247"/>
                  <a:gd name="T6" fmla="*/ 1304 w 1531"/>
                  <a:gd name="T7" fmla="*/ 57 h 1247"/>
                  <a:gd name="T8" fmla="*/ 1304 w 1531"/>
                  <a:gd name="T9" fmla="*/ 283 h 1247"/>
                  <a:gd name="T10" fmla="*/ 1417 w 1531"/>
                  <a:gd name="T11" fmla="*/ 283 h 1247"/>
                  <a:gd name="T12" fmla="*/ 1417 w 1531"/>
                  <a:gd name="T13" fmla="*/ 340 h 1247"/>
                  <a:gd name="T14" fmla="*/ 1531 w 1531"/>
                  <a:gd name="T15" fmla="*/ 340 h 1247"/>
                  <a:gd name="T16" fmla="*/ 1531 w 1531"/>
                  <a:gd name="T17" fmla="*/ 397 h 1247"/>
                  <a:gd name="T18" fmla="*/ 1474 w 1531"/>
                  <a:gd name="T19" fmla="*/ 397 h 1247"/>
                  <a:gd name="T20" fmla="*/ 1474 w 1531"/>
                  <a:gd name="T21" fmla="*/ 453 h 1247"/>
                  <a:gd name="T22" fmla="*/ 1417 w 1531"/>
                  <a:gd name="T23" fmla="*/ 453 h 1247"/>
                  <a:gd name="T24" fmla="*/ 1417 w 1531"/>
                  <a:gd name="T25" fmla="*/ 567 h 1247"/>
                  <a:gd name="T26" fmla="*/ 1304 w 1531"/>
                  <a:gd name="T27" fmla="*/ 567 h 1247"/>
                  <a:gd name="T28" fmla="*/ 1304 w 1531"/>
                  <a:gd name="T29" fmla="*/ 624 h 1247"/>
                  <a:gd name="T30" fmla="*/ 1191 w 1531"/>
                  <a:gd name="T31" fmla="*/ 624 h 1247"/>
                  <a:gd name="T32" fmla="*/ 1077 w 1531"/>
                  <a:gd name="T33" fmla="*/ 624 h 1247"/>
                  <a:gd name="T34" fmla="*/ 1077 w 1531"/>
                  <a:gd name="T35" fmla="*/ 680 h 1247"/>
                  <a:gd name="T36" fmla="*/ 964 w 1531"/>
                  <a:gd name="T37" fmla="*/ 680 h 1247"/>
                  <a:gd name="T38" fmla="*/ 964 w 1531"/>
                  <a:gd name="T39" fmla="*/ 850 h 1247"/>
                  <a:gd name="T40" fmla="*/ 850 w 1531"/>
                  <a:gd name="T41" fmla="*/ 850 h 1247"/>
                  <a:gd name="T42" fmla="*/ 850 w 1531"/>
                  <a:gd name="T43" fmla="*/ 907 h 1247"/>
                  <a:gd name="T44" fmla="*/ 567 w 1531"/>
                  <a:gd name="T45" fmla="*/ 907 h 1247"/>
                  <a:gd name="T46" fmla="*/ 567 w 1531"/>
                  <a:gd name="T47" fmla="*/ 1134 h 1247"/>
                  <a:gd name="T48" fmla="*/ 510 w 1531"/>
                  <a:gd name="T49" fmla="*/ 1134 h 1247"/>
                  <a:gd name="T50" fmla="*/ 510 w 1531"/>
                  <a:gd name="T51" fmla="*/ 1191 h 1247"/>
                  <a:gd name="T52" fmla="*/ 453 w 1531"/>
                  <a:gd name="T53" fmla="*/ 1191 h 1247"/>
                  <a:gd name="T54" fmla="*/ 453 w 1531"/>
                  <a:gd name="T55" fmla="*/ 1247 h 1247"/>
                  <a:gd name="T56" fmla="*/ 283 w 1531"/>
                  <a:gd name="T57" fmla="*/ 1247 h 1247"/>
                  <a:gd name="T58" fmla="*/ 283 w 1531"/>
                  <a:gd name="T59" fmla="*/ 1077 h 1247"/>
                  <a:gd name="T60" fmla="*/ 227 w 1531"/>
                  <a:gd name="T61" fmla="*/ 1077 h 1247"/>
                  <a:gd name="T62" fmla="*/ 227 w 1531"/>
                  <a:gd name="T63" fmla="*/ 907 h 1247"/>
                  <a:gd name="T64" fmla="*/ 56 w 1531"/>
                  <a:gd name="T65" fmla="*/ 907 h 1247"/>
                  <a:gd name="T66" fmla="*/ 56 w 1531"/>
                  <a:gd name="T67" fmla="*/ 850 h 1247"/>
                  <a:gd name="T68" fmla="*/ 0 w 1531"/>
                  <a:gd name="T69" fmla="*/ 850 h 1247"/>
                  <a:gd name="T70" fmla="*/ 0 w 1531"/>
                  <a:gd name="T71" fmla="*/ 794 h 1247"/>
                  <a:gd name="T72" fmla="*/ 56 w 1531"/>
                  <a:gd name="T73" fmla="*/ 794 h 1247"/>
                  <a:gd name="T74" fmla="*/ 56 w 1531"/>
                  <a:gd name="T75" fmla="*/ 737 h 1247"/>
                  <a:gd name="T76" fmla="*/ 113 w 1531"/>
                  <a:gd name="T77" fmla="*/ 737 h 1247"/>
                  <a:gd name="T78" fmla="*/ 113 w 1531"/>
                  <a:gd name="T79" fmla="*/ 680 h 1247"/>
                  <a:gd name="T80" fmla="*/ 170 w 1531"/>
                  <a:gd name="T81" fmla="*/ 680 h 1247"/>
                  <a:gd name="T82" fmla="*/ 170 w 1531"/>
                  <a:gd name="T83" fmla="*/ 624 h 1247"/>
                  <a:gd name="T84" fmla="*/ 227 w 1531"/>
                  <a:gd name="T85" fmla="*/ 624 h 1247"/>
                  <a:gd name="T86" fmla="*/ 227 w 1531"/>
                  <a:gd name="T87" fmla="*/ 567 h 1247"/>
                  <a:gd name="T88" fmla="*/ 340 w 1531"/>
                  <a:gd name="T89" fmla="*/ 567 h 1247"/>
                  <a:gd name="T90" fmla="*/ 340 w 1531"/>
                  <a:gd name="T91" fmla="*/ 510 h 1247"/>
                  <a:gd name="T92" fmla="*/ 397 w 1531"/>
                  <a:gd name="T93" fmla="*/ 510 h 1247"/>
                  <a:gd name="T94" fmla="*/ 397 w 1531"/>
                  <a:gd name="T95" fmla="*/ 397 h 1247"/>
                  <a:gd name="T96" fmla="*/ 453 w 1531"/>
                  <a:gd name="T97" fmla="*/ 397 h 1247"/>
                  <a:gd name="T98" fmla="*/ 453 w 1531"/>
                  <a:gd name="T99" fmla="*/ 170 h 1247"/>
                  <a:gd name="T100" fmla="*/ 510 w 1531"/>
                  <a:gd name="T101" fmla="*/ 170 h 1247"/>
                  <a:gd name="T102" fmla="*/ 510 w 1531"/>
                  <a:gd name="T103" fmla="*/ 113 h 1247"/>
                  <a:gd name="T104" fmla="*/ 567 w 1531"/>
                  <a:gd name="T105" fmla="*/ 113 h 1247"/>
                  <a:gd name="T106" fmla="*/ 567 w 1531"/>
                  <a:gd name="T107" fmla="*/ 57 h 1247"/>
                  <a:gd name="T108" fmla="*/ 680 w 1531"/>
                  <a:gd name="T109" fmla="*/ 57 h 1247"/>
                  <a:gd name="T110" fmla="*/ 794 w 1531"/>
                  <a:gd name="T111" fmla="*/ 57 h 1247"/>
                  <a:gd name="T112" fmla="*/ 794 w 1531"/>
                  <a:gd name="T113" fmla="*/ 0 h 1247"/>
                  <a:gd name="T114" fmla="*/ 1077 w 1531"/>
                  <a:gd name="T115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31" h="1247">
                    <a:moveTo>
                      <a:pt x="1077" y="0"/>
                    </a:moveTo>
                    <a:lnTo>
                      <a:pt x="1134" y="0"/>
                    </a:lnTo>
                    <a:lnTo>
                      <a:pt x="1134" y="57"/>
                    </a:lnTo>
                    <a:lnTo>
                      <a:pt x="1304" y="57"/>
                    </a:lnTo>
                    <a:lnTo>
                      <a:pt x="1304" y="283"/>
                    </a:lnTo>
                    <a:lnTo>
                      <a:pt x="1417" y="283"/>
                    </a:lnTo>
                    <a:lnTo>
                      <a:pt x="1417" y="340"/>
                    </a:lnTo>
                    <a:lnTo>
                      <a:pt x="1531" y="340"/>
                    </a:lnTo>
                    <a:lnTo>
                      <a:pt x="1531" y="397"/>
                    </a:lnTo>
                    <a:lnTo>
                      <a:pt x="1474" y="397"/>
                    </a:lnTo>
                    <a:lnTo>
                      <a:pt x="1474" y="453"/>
                    </a:lnTo>
                    <a:lnTo>
                      <a:pt x="1417" y="453"/>
                    </a:lnTo>
                    <a:lnTo>
                      <a:pt x="1417" y="567"/>
                    </a:lnTo>
                    <a:lnTo>
                      <a:pt x="1304" y="567"/>
                    </a:lnTo>
                    <a:lnTo>
                      <a:pt x="1304" y="624"/>
                    </a:lnTo>
                    <a:lnTo>
                      <a:pt x="1191" y="624"/>
                    </a:lnTo>
                    <a:lnTo>
                      <a:pt x="1077" y="624"/>
                    </a:lnTo>
                    <a:lnTo>
                      <a:pt x="1077" y="680"/>
                    </a:lnTo>
                    <a:lnTo>
                      <a:pt x="964" y="680"/>
                    </a:lnTo>
                    <a:lnTo>
                      <a:pt x="964" y="850"/>
                    </a:lnTo>
                    <a:lnTo>
                      <a:pt x="850" y="850"/>
                    </a:lnTo>
                    <a:lnTo>
                      <a:pt x="850" y="907"/>
                    </a:lnTo>
                    <a:lnTo>
                      <a:pt x="567" y="907"/>
                    </a:lnTo>
                    <a:lnTo>
                      <a:pt x="567" y="1134"/>
                    </a:lnTo>
                    <a:lnTo>
                      <a:pt x="510" y="1134"/>
                    </a:lnTo>
                    <a:lnTo>
                      <a:pt x="510" y="1191"/>
                    </a:lnTo>
                    <a:lnTo>
                      <a:pt x="453" y="1191"/>
                    </a:lnTo>
                    <a:lnTo>
                      <a:pt x="453" y="1247"/>
                    </a:lnTo>
                    <a:lnTo>
                      <a:pt x="283" y="1247"/>
                    </a:lnTo>
                    <a:lnTo>
                      <a:pt x="283" y="1077"/>
                    </a:lnTo>
                    <a:lnTo>
                      <a:pt x="227" y="1077"/>
                    </a:lnTo>
                    <a:lnTo>
                      <a:pt x="227" y="907"/>
                    </a:lnTo>
                    <a:lnTo>
                      <a:pt x="56" y="907"/>
                    </a:lnTo>
                    <a:lnTo>
                      <a:pt x="56" y="850"/>
                    </a:lnTo>
                    <a:lnTo>
                      <a:pt x="0" y="850"/>
                    </a:lnTo>
                    <a:lnTo>
                      <a:pt x="0" y="794"/>
                    </a:lnTo>
                    <a:lnTo>
                      <a:pt x="56" y="794"/>
                    </a:lnTo>
                    <a:lnTo>
                      <a:pt x="56" y="737"/>
                    </a:lnTo>
                    <a:lnTo>
                      <a:pt x="113" y="737"/>
                    </a:lnTo>
                    <a:lnTo>
                      <a:pt x="113" y="680"/>
                    </a:lnTo>
                    <a:lnTo>
                      <a:pt x="170" y="680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397" y="510"/>
                    </a:lnTo>
                    <a:lnTo>
                      <a:pt x="397" y="397"/>
                    </a:lnTo>
                    <a:lnTo>
                      <a:pt x="453" y="397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680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107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94" name="Freeform 854"/>
              <p:cNvSpPr>
                <a:spLocks/>
              </p:cNvSpPr>
              <p:nvPr/>
            </p:nvSpPr>
            <p:spPr bwMode="auto">
              <a:xfrm>
                <a:off x="4202" y="1663"/>
                <a:ext cx="624" cy="681"/>
              </a:xfrm>
              <a:custGeom>
                <a:avLst/>
                <a:gdLst>
                  <a:gd name="T0" fmla="*/ 624 w 624"/>
                  <a:gd name="T1" fmla="*/ 0 h 681"/>
                  <a:gd name="T2" fmla="*/ 624 w 624"/>
                  <a:gd name="T3" fmla="*/ 114 h 681"/>
                  <a:gd name="T4" fmla="*/ 567 w 624"/>
                  <a:gd name="T5" fmla="*/ 114 h 681"/>
                  <a:gd name="T6" fmla="*/ 567 w 624"/>
                  <a:gd name="T7" fmla="*/ 284 h 681"/>
                  <a:gd name="T8" fmla="*/ 510 w 624"/>
                  <a:gd name="T9" fmla="*/ 284 h 681"/>
                  <a:gd name="T10" fmla="*/ 510 w 624"/>
                  <a:gd name="T11" fmla="*/ 397 h 681"/>
                  <a:gd name="T12" fmla="*/ 567 w 624"/>
                  <a:gd name="T13" fmla="*/ 397 h 681"/>
                  <a:gd name="T14" fmla="*/ 567 w 624"/>
                  <a:gd name="T15" fmla="*/ 454 h 681"/>
                  <a:gd name="T16" fmla="*/ 567 w 624"/>
                  <a:gd name="T17" fmla="*/ 510 h 681"/>
                  <a:gd name="T18" fmla="*/ 510 w 624"/>
                  <a:gd name="T19" fmla="*/ 510 h 681"/>
                  <a:gd name="T20" fmla="*/ 510 w 624"/>
                  <a:gd name="T21" fmla="*/ 567 h 681"/>
                  <a:gd name="T22" fmla="*/ 567 w 624"/>
                  <a:gd name="T23" fmla="*/ 567 h 681"/>
                  <a:gd name="T24" fmla="*/ 567 w 624"/>
                  <a:gd name="T25" fmla="*/ 624 h 681"/>
                  <a:gd name="T26" fmla="*/ 284 w 624"/>
                  <a:gd name="T27" fmla="*/ 624 h 681"/>
                  <a:gd name="T28" fmla="*/ 284 w 624"/>
                  <a:gd name="T29" fmla="*/ 681 h 681"/>
                  <a:gd name="T30" fmla="*/ 170 w 624"/>
                  <a:gd name="T31" fmla="*/ 681 h 681"/>
                  <a:gd name="T32" fmla="*/ 170 w 624"/>
                  <a:gd name="T33" fmla="*/ 567 h 681"/>
                  <a:gd name="T34" fmla="*/ 57 w 624"/>
                  <a:gd name="T35" fmla="*/ 567 h 681"/>
                  <a:gd name="T36" fmla="*/ 57 w 624"/>
                  <a:gd name="T37" fmla="*/ 284 h 681"/>
                  <a:gd name="T38" fmla="*/ 0 w 624"/>
                  <a:gd name="T39" fmla="*/ 284 h 681"/>
                  <a:gd name="T40" fmla="*/ 0 w 624"/>
                  <a:gd name="T41" fmla="*/ 114 h 681"/>
                  <a:gd name="T42" fmla="*/ 227 w 624"/>
                  <a:gd name="T43" fmla="*/ 114 h 681"/>
                  <a:gd name="T44" fmla="*/ 227 w 624"/>
                  <a:gd name="T45" fmla="*/ 57 h 681"/>
                  <a:gd name="T46" fmla="*/ 397 w 624"/>
                  <a:gd name="T47" fmla="*/ 57 h 681"/>
                  <a:gd name="T48" fmla="*/ 397 w 624"/>
                  <a:gd name="T49" fmla="*/ 0 h 681"/>
                  <a:gd name="T50" fmla="*/ 624 w 624"/>
                  <a:gd name="T51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4" h="681">
                    <a:moveTo>
                      <a:pt x="624" y="0"/>
                    </a:moveTo>
                    <a:lnTo>
                      <a:pt x="624" y="114"/>
                    </a:lnTo>
                    <a:lnTo>
                      <a:pt x="567" y="114"/>
                    </a:lnTo>
                    <a:lnTo>
                      <a:pt x="567" y="284"/>
                    </a:lnTo>
                    <a:lnTo>
                      <a:pt x="510" y="284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567" y="510"/>
                    </a:lnTo>
                    <a:lnTo>
                      <a:pt x="510" y="510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624"/>
                    </a:lnTo>
                    <a:lnTo>
                      <a:pt x="284" y="624"/>
                    </a:lnTo>
                    <a:lnTo>
                      <a:pt x="284" y="681"/>
                    </a:lnTo>
                    <a:lnTo>
                      <a:pt x="170" y="681"/>
                    </a:lnTo>
                    <a:lnTo>
                      <a:pt x="170" y="567"/>
                    </a:lnTo>
                    <a:lnTo>
                      <a:pt x="57" y="567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0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62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95" name="Freeform 855"/>
              <p:cNvSpPr>
                <a:spLocks/>
              </p:cNvSpPr>
              <p:nvPr/>
            </p:nvSpPr>
            <p:spPr bwMode="auto">
              <a:xfrm>
                <a:off x="3181" y="1777"/>
                <a:ext cx="1021" cy="567"/>
              </a:xfrm>
              <a:custGeom>
                <a:avLst/>
                <a:gdLst>
                  <a:gd name="T0" fmla="*/ 1021 w 1021"/>
                  <a:gd name="T1" fmla="*/ 0 h 567"/>
                  <a:gd name="T2" fmla="*/ 284 w 1021"/>
                  <a:gd name="T3" fmla="*/ 0 h 567"/>
                  <a:gd name="T4" fmla="*/ 284 w 1021"/>
                  <a:gd name="T5" fmla="*/ 340 h 567"/>
                  <a:gd name="T6" fmla="*/ 227 w 1021"/>
                  <a:gd name="T7" fmla="*/ 340 h 567"/>
                  <a:gd name="T8" fmla="*/ 227 w 1021"/>
                  <a:gd name="T9" fmla="*/ 396 h 567"/>
                  <a:gd name="T10" fmla="*/ 171 w 1021"/>
                  <a:gd name="T11" fmla="*/ 396 h 567"/>
                  <a:gd name="T12" fmla="*/ 171 w 1021"/>
                  <a:gd name="T13" fmla="*/ 453 h 567"/>
                  <a:gd name="T14" fmla="*/ 114 w 1021"/>
                  <a:gd name="T15" fmla="*/ 453 h 567"/>
                  <a:gd name="T16" fmla="*/ 114 w 1021"/>
                  <a:gd name="T17" fmla="*/ 510 h 567"/>
                  <a:gd name="T18" fmla="*/ 0 w 1021"/>
                  <a:gd name="T19" fmla="*/ 510 h 567"/>
                  <a:gd name="T20" fmla="*/ 0 w 1021"/>
                  <a:gd name="T21" fmla="*/ 567 h 567"/>
                  <a:gd name="T22" fmla="*/ 171 w 1021"/>
                  <a:gd name="T23" fmla="*/ 567 h 567"/>
                  <a:gd name="T24" fmla="*/ 171 w 1021"/>
                  <a:gd name="T25" fmla="*/ 510 h 567"/>
                  <a:gd name="T26" fmla="*/ 284 w 1021"/>
                  <a:gd name="T27" fmla="*/ 510 h 567"/>
                  <a:gd name="T28" fmla="*/ 284 w 1021"/>
                  <a:gd name="T29" fmla="*/ 453 h 567"/>
                  <a:gd name="T30" fmla="*/ 397 w 1021"/>
                  <a:gd name="T31" fmla="*/ 453 h 567"/>
                  <a:gd name="T32" fmla="*/ 397 w 1021"/>
                  <a:gd name="T33" fmla="*/ 340 h 567"/>
                  <a:gd name="T34" fmla="*/ 454 w 1021"/>
                  <a:gd name="T35" fmla="*/ 340 h 567"/>
                  <a:gd name="T36" fmla="*/ 454 w 1021"/>
                  <a:gd name="T37" fmla="*/ 283 h 567"/>
                  <a:gd name="T38" fmla="*/ 511 w 1021"/>
                  <a:gd name="T39" fmla="*/ 283 h 567"/>
                  <a:gd name="T40" fmla="*/ 511 w 1021"/>
                  <a:gd name="T41" fmla="*/ 226 h 567"/>
                  <a:gd name="T42" fmla="*/ 624 w 1021"/>
                  <a:gd name="T43" fmla="*/ 226 h 567"/>
                  <a:gd name="T44" fmla="*/ 624 w 1021"/>
                  <a:gd name="T45" fmla="*/ 283 h 567"/>
                  <a:gd name="T46" fmla="*/ 908 w 1021"/>
                  <a:gd name="T47" fmla="*/ 283 h 567"/>
                  <a:gd name="T48" fmla="*/ 908 w 1021"/>
                  <a:gd name="T49" fmla="*/ 170 h 567"/>
                  <a:gd name="T50" fmla="*/ 1021 w 1021"/>
                  <a:gd name="T51" fmla="*/ 170 h 567"/>
                  <a:gd name="T52" fmla="*/ 1021 w 1021"/>
                  <a:gd name="T5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1" h="567">
                    <a:moveTo>
                      <a:pt x="1021" y="0"/>
                    </a:moveTo>
                    <a:lnTo>
                      <a:pt x="284" y="0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396"/>
                    </a:lnTo>
                    <a:lnTo>
                      <a:pt x="171" y="396"/>
                    </a:lnTo>
                    <a:lnTo>
                      <a:pt x="171" y="453"/>
                    </a:lnTo>
                    <a:lnTo>
                      <a:pt x="114" y="453"/>
                    </a:lnTo>
                    <a:lnTo>
                      <a:pt x="114" y="510"/>
                    </a:lnTo>
                    <a:lnTo>
                      <a:pt x="0" y="510"/>
                    </a:lnTo>
                    <a:lnTo>
                      <a:pt x="0" y="567"/>
                    </a:lnTo>
                    <a:lnTo>
                      <a:pt x="171" y="567"/>
                    </a:lnTo>
                    <a:lnTo>
                      <a:pt x="171" y="510"/>
                    </a:lnTo>
                    <a:lnTo>
                      <a:pt x="284" y="510"/>
                    </a:lnTo>
                    <a:lnTo>
                      <a:pt x="284" y="453"/>
                    </a:lnTo>
                    <a:lnTo>
                      <a:pt x="397" y="453"/>
                    </a:lnTo>
                    <a:lnTo>
                      <a:pt x="397" y="340"/>
                    </a:lnTo>
                    <a:lnTo>
                      <a:pt x="454" y="340"/>
                    </a:lnTo>
                    <a:lnTo>
                      <a:pt x="454" y="283"/>
                    </a:lnTo>
                    <a:lnTo>
                      <a:pt x="511" y="283"/>
                    </a:lnTo>
                    <a:lnTo>
                      <a:pt x="511" y="226"/>
                    </a:lnTo>
                    <a:lnTo>
                      <a:pt x="624" y="226"/>
                    </a:lnTo>
                    <a:lnTo>
                      <a:pt x="624" y="283"/>
                    </a:lnTo>
                    <a:lnTo>
                      <a:pt x="908" y="283"/>
                    </a:lnTo>
                    <a:lnTo>
                      <a:pt x="908" y="170"/>
                    </a:lnTo>
                    <a:lnTo>
                      <a:pt x="1021" y="170"/>
                    </a:lnTo>
                    <a:lnTo>
                      <a:pt x="102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96" name="Freeform 856"/>
              <p:cNvSpPr>
                <a:spLocks/>
              </p:cNvSpPr>
              <p:nvPr/>
            </p:nvSpPr>
            <p:spPr bwMode="auto">
              <a:xfrm>
                <a:off x="2671" y="1947"/>
                <a:ext cx="1701" cy="1190"/>
              </a:xfrm>
              <a:custGeom>
                <a:avLst/>
                <a:gdLst>
                  <a:gd name="T0" fmla="*/ 1021 w 1701"/>
                  <a:gd name="T1" fmla="*/ 1190 h 1190"/>
                  <a:gd name="T2" fmla="*/ 1021 w 1701"/>
                  <a:gd name="T3" fmla="*/ 1134 h 1190"/>
                  <a:gd name="T4" fmla="*/ 1077 w 1701"/>
                  <a:gd name="T5" fmla="*/ 1134 h 1190"/>
                  <a:gd name="T6" fmla="*/ 1077 w 1701"/>
                  <a:gd name="T7" fmla="*/ 1077 h 1190"/>
                  <a:gd name="T8" fmla="*/ 1134 w 1701"/>
                  <a:gd name="T9" fmla="*/ 1077 h 1190"/>
                  <a:gd name="T10" fmla="*/ 1134 w 1701"/>
                  <a:gd name="T11" fmla="*/ 1020 h 1190"/>
                  <a:gd name="T12" fmla="*/ 1191 w 1701"/>
                  <a:gd name="T13" fmla="*/ 1020 h 1190"/>
                  <a:gd name="T14" fmla="*/ 1191 w 1701"/>
                  <a:gd name="T15" fmla="*/ 964 h 1190"/>
                  <a:gd name="T16" fmla="*/ 1248 w 1701"/>
                  <a:gd name="T17" fmla="*/ 964 h 1190"/>
                  <a:gd name="T18" fmla="*/ 1248 w 1701"/>
                  <a:gd name="T19" fmla="*/ 907 h 1190"/>
                  <a:gd name="T20" fmla="*/ 1361 w 1701"/>
                  <a:gd name="T21" fmla="*/ 907 h 1190"/>
                  <a:gd name="T22" fmla="*/ 1361 w 1701"/>
                  <a:gd name="T23" fmla="*/ 850 h 1190"/>
                  <a:gd name="T24" fmla="*/ 1418 w 1701"/>
                  <a:gd name="T25" fmla="*/ 850 h 1190"/>
                  <a:gd name="T26" fmla="*/ 1418 w 1701"/>
                  <a:gd name="T27" fmla="*/ 737 h 1190"/>
                  <a:gd name="T28" fmla="*/ 1474 w 1701"/>
                  <a:gd name="T29" fmla="*/ 737 h 1190"/>
                  <a:gd name="T30" fmla="*/ 1474 w 1701"/>
                  <a:gd name="T31" fmla="*/ 510 h 1190"/>
                  <a:gd name="T32" fmla="*/ 1531 w 1701"/>
                  <a:gd name="T33" fmla="*/ 510 h 1190"/>
                  <a:gd name="T34" fmla="*/ 1531 w 1701"/>
                  <a:gd name="T35" fmla="*/ 453 h 1190"/>
                  <a:gd name="T36" fmla="*/ 1588 w 1701"/>
                  <a:gd name="T37" fmla="*/ 453 h 1190"/>
                  <a:gd name="T38" fmla="*/ 1588 w 1701"/>
                  <a:gd name="T39" fmla="*/ 397 h 1190"/>
                  <a:gd name="T40" fmla="*/ 1701 w 1701"/>
                  <a:gd name="T41" fmla="*/ 397 h 1190"/>
                  <a:gd name="T42" fmla="*/ 1701 w 1701"/>
                  <a:gd name="T43" fmla="*/ 283 h 1190"/>
                  <a:gd name="T44" fmla="*/ 1588 w 1701"/>
                  <a:gd name="T45" fmla="*/ 283 h 1190"/>
                  <a:gd name="T46" fmla="*/ 1588 w 1701"/>
                  <a:gd name="T47" fmla="*/ 0 h 1190"/>
                  <a:gd name="T48" fmla="*/ 1418 w 1701"/>
                  <a:gd name="T49" fmla="*/ 0 h 1190"/>
                  <a:gd name="T50" fmla="*/ 1418 w 1701"/>
                  <a:gd name="T51" fmla="*/ 113 h 1190"/>
                  <a:gd name="T52" fmla="*/ 1134 w 1701"/>
                  <a:gd name="T53" fmla="*/ 113 h 1190"/>
                  <a:gd name="T54" fmla="*/ 1134 w 1701"/>
                  <a:gd name="T55" fmla="*/ 56 h 1190"/>
                  <a:gd name="T56" fmla="*/ 1021 w 1701"/>
                  <a:gd name="T57" fmla="*/ 56 h 1190"/>
                  <a:gd name="T58" fmla="*/ 1021 w 1701"/>
                  <a:gd name="T59" fmla="*/ 113 h 1190"/>
                  <a:gd name="T60" fmla="*/ 964 w 1701"/>
                  <a:gd name="T61" fmla="*/ 113 h 1190"/>
                  <a:gd name="T62" fmla="*/ 964 w 1701"/>
                  <a:gd name="T63" fmla="*/ 170 h 1190"/>
                  <a:gd name="T64" fmla="*/ 907 w 1701"/>
                  <a:gd name="T65" fmla="*/ 170 h 1190"/>
                  <a:gd name="T66" fmla="*/ 907 w 1701"/>
                  <a:gd name="T67" fmla="*/ 283 h 1190"/>
                  <a:gd name="T68" fmla="*/ 794 w 1701"/>
                  <a:gd name="T69" fmla="*/ 283 h 1190"/>
                  <a:gd name="T70" fmla="*/ 794 w 1701"/>
                  <a:gd name="T71" fmla="*/ 340 h 1190"/>
                  <a:gd name="T72" fmla="*/ 681 w 1701"/>
                  <a:gd name="T73" fmla="*/ 340 h 1190"/>
                  <a:gd name="T74" fmla="*/ 681 w 1701"/>
                  <a:gd name="T75" fmla="*/ 397 h 1190"/>
                  <a:gd name="T76" fmla="*/ 510 w 1701"/>
                  <a:gd name="T77" fmla="*/ 397 h 1190"/>
                  <a:gd name="T78" fmla="*/ 510 w 1701"/>
                  <a:gd name="T79" fmla="*/ 453 h 1190"/>
                  <a:gd name="T80" fmla="*/ 397 w 1701"/>
                  <a:gd name="T81" fmla="*/ 453 h 1190"/>
                  <a:gd name="T82" fmla="*/ 397 w 1701"/>
                  <a:gd name="T83" fmla="*/ 510 h 1190"/>
                  <a:gd name="T84" fmla="*/ 340 w 1701"/>
                  <a:gd name="T85" fmla="*/ 510 h 1190"/>
                  <a:gd name="T86" fmla="*/ 340 w 1701"/>
                  <a:gd name="T87" fmla="*/ 680 h 1190"/>
                  <a:gd name="T88" fmla="*/ 170 w 1701"/>
                  <a:gd name="T89" fmla="*/ 680 h 1190"/>
                  <a:gd name="T90" fmla="*/ 170 w 1701"/>
                  <a:gd name="T91" fmla="*/ 737 h 1190"/>
                  <a:gd name="T92" fmla="*/ 57 w 1701"/>
                  <a:gd name="T93" fmla="*/ 737 h 1190"/>
                  <a:gd name="T94" fmla="*/ 57 w 1701"/>
                  <a:gd name="T95" fmla="*/ 793 h 1190"/>
                  <a:gd name="T96" fmla="*/ 0 w 1701"/>
                  <a:gd name="T97" fmla="*/ 793 h 1190"/>
                  <a:gd name="T98" fmla="*/ 0 w 1701"/>
                  <a:gd name="T99" fmla="*/ 850 h 1190"/>
                  <a:gd name="T100" fmla="*/ 57 w 1701"/>
                  <a:gd name="T101" fmla="*/ 850 h 1190"/>
                  <a:gd name="T102" fmla="*/ 57 w 1701"/>
                  <a:gd name="T103" fmla="*/ 907 h 1190"/>
                  <a:gd name="T104" fmla="*/ 114 w 1701"/>
                  <a:gd name="T105" fmla="*/ 907 h 1190"/>
                  <a:gd name="T106" fmla="*/ 114 w 1701"/>
                  <a:gd name="T107" fmla="*/ 964 h 1190"/>
                  <a:gd name="T108" fmla="*/ 397 w 1701"/>
                  <a:gd name="T109" fmla="*/ 964 h 1190"/>
                  <a:gd name="T110" fmla="*/ 397 w 1701"/>
                  <a:gd name="T111" fmla="*/ 1020 h 1190"/>
                  <a:gd name="T112" fmla="*/ 454 w 1701"/>
                  <a:gd name="T113" fmla="*/ 1020 h 1190"/>
                  <a:gd name="T114" fmla="*/ 454 w 1701"/>
                  <a:gd name="T115" fmla="*/ 1077 h 1190"/>
                  <a:gd name="T116" fmla="*/ 907 w 1701"/>
                  <a:gd name="T117" fmla="*/ 1077 h 1190"/>
                  <a:gd name="T118" fmla="*/ 907 w 1701"/>
                  <a:gd name="T119" fmla="*/ 1134 h 1190"/>
                  <a:gd name="T120" fmla="*/ 964 w 1701"/>
                  <a:gd name="T121" fmla="*/ 1134 h 1190"/>
                  <a:gd name="T122" fmla="*/ 964 w 1701"/>
                  <a:gd name="T123" fmla="*/ 1190 h 1190"/>
                  <a:gd name="T124" fmla="*/ 1021 w 1701"/>
                  <a:gd name="T125" fmla="*/ 119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01" h="1190">
                    <a:moveTo>
                      <a:pt x="1021" y="1190"/>
                    </a:moveTo>
                    <a:lnTo>
                      <a:pt x="1021" y="1134"/>
                    </a:lnTo>
                    <a:lnTo>
                      <a:pt x="1077" y="1134"/>
                    </a:lnTo>
                    <a:lnTo>
                      <a:pt x="1077" y="1077"/>
                    </a:lnTo>
                    <a:lnTo>
                      <a:pt x="1134" y="1077"/>
                    </a:lnTo>
                    <a:lnTo>
                      <a:pt x="1134" y="1020"/>
                    </a:lnTo>
                    <a:lnTo>
                      <a:pt x="1191" y="1020"/>
                    </a:lnTo>
                    <a:lnTo>
                      <a:pt x="1191" y="964"/>
                    </a:lnTo>
                    <a:lnTo>
                      <a:pt x="1248" y="964"/>
                    </a:lnTo>
                    <a:lnTo>
                      <a:pt x="1248" y="907"/>
                    </a:lnTo>
                    <a:lnTo>
                      <a:pt x="1361" y="907"/>
                    </a:lnTo>
                    <a:lnTo>
                      <a:pt x="1361" y="850"/>
                    </a:lnTo>
                    <a:lnTo>
                      <a:pt x="1418" y="850"/>
                    </a:lnTo>
                    <a:lnTo>
                      <a:pt x="1418" y="737"/>
                    </a:lnTo>
                    <a:lnTo>
                      <a:pt x="1474" y="737"/>
                    </a:lnTo>
                    <a:lnTo>
                      <a:pt x="1474" y="510"/>
                    </a:lnTo>
                    <a:lnTo>
                      <a:pt x="1531" y="510"/>
                    </a:lnTo>
                    <a:lnTo>
                      <a:pt x="1531" y="453"/>
                    </a:lnTo>
                    <a:lnTo>
                      <a:pt x="1588" y="453"/>
                    </a:lnTo>
                    <a:lnTo>
                      <a:pt x="1588" y="397"/>
                    </a:lnTo>
                    <a:lnTo>
                      <a:pt x="1701" y="397"/>
                    </a:lnTo>
                    <a:lnTo>
                      <a:pt x="1701" y="283"/>
                    </a:lnTo>
                    <a:lnTo>
                      <a:pt x="1588" y="283"/>
                    </a:lnTo>
                    <a:lnTo>
                      <a:pt x="1588" y="0"/>
                    </a:lnTo>
                    <a:lnTo>
                      <a:pt x="1418" y="0"/>
                    </a:lnTo>
                    <a:lnTo>
                      <a:pt x="1418" y="113"/>
                    </a:lnTo>
                    <a:lnTo>
                      <a:pt x="1134" y="113"/>
                    </a:lnTo>
                    <a:lnTo>
                      <a:pt x="1134" y="56"/>
                    </a:lnTo>
                    <a:lnTo>
                      <a:pt x="1021" y="56"/>
                    </a:lnTo>
                    <a:lnTo>
                      <a:pt x="1021" y="113"/>
                    </a:lnTo>
                    <a:lnTo>
                      <a:pt x="964" y="113"/>
                    </a:lnTo>
                    <a:lnTo>
                      <a:pt x="964" y="170"/>
                    </a:lnTo>
                    <a:lnTo>
                      <a:pt x="907" y="170"/>
                    </a:lnTo>
                    <a:lnTo>
                      <a:pt x="907" y="283"/>
                    </a:lnTo>
                    <a:lnTo>
                      <a:pt x="794" y="283"/>
                    </a:lnTo>
                    <a:lnTo>
                      <a:pt x="794" y="340"/>
                    </a:lnTo>
                    <a:lnTo>
                      <a:pt x="681" y="340"/>
                    </a:lnTo>
                    <a:lnTo>
                      <a:pt x="681" y="397"/>
                    </a:lnTo>
                    <a:lnTo>
                      <a:pt x="510" y="397"/>
                    </a:lnTo>
                    <a:lnTo>
                      <a:pt x="510" y="453"/>
                    </a:lnTo>
                    <a:lnTo>
                      <a:pt x="397" y="453"/>
                    </a:lnTo>
                    <a:lnTo>
                      <a:pt x="397" y="510"/>
                    </a:lnTo>
                    <a:lnTo>
                      <a:pt x="340" y="510"/>
                    </a:lnTo>
                    <a:lnTo>
                      <a:pt x="340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57" y="737"/>
                    </a:lnTo>
                    <a:lnTo>
                      <a:pt x="57" y="793"/>
                    </a:lnTo>
                    <a:lnTo>
                      <a:pt x="0" y="793"/>
                    </a:lnTo>
                    <a:lnTo>
                      <a:pt x="0" y="850"/>
                    </a:lnTo>
                    <a:lnTo>
                      <a:pt x="57" y="850"/>
                    </a:lnTo>
                    <a:lnTo>
                      <a:pt x="57" y="907"/>
                    </a:lnTo>
                    <a:lnTo>
                      <a:pt x="114" y="907"/>
                    </a:lnTo>
                    <a:lnTo>
                      <a:pt x="114" y="964"/>
                    </a:lnTo>
                    <a:lnTo>
                      <a:pt x="397" y="964"/>
                    </a:lnTo>
                    <a:lnTo>
                      <a:pt x="397" y="1020"/>
                    </a:lnTo>
                    <a:lnTo>
                      <a:pt x="454" y="1020"/>
                    </a:lnTo>
                    <a:lnTo>
                      <a:pt x="454" y="1077"/>
                    </a:lnTo>
                    <a:lnTo>
                      <a:pt x="907" y="1077"/>
                    </a:lnTo>
                    <a:lnTo>
                      <a:pt x="907" y="1134"/>
                    </a:lnTo>
                    <a:lnTo>
                      <a:pt x="964" y="1134"/>
                    </a:lnTo>
                    <a:lnTo>
                      <a:pt x="964" y="1190"/>
                    </a:lnTo>
                    <a:lnTo>
                      <a:pt x="1021" y="119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819589" y="2152848"/>
              <a:ext cx="11460298" cy="4690766"/>
              <a:chOff x="819589" y="2152848"/>
              <a:chExt cx="11460298" cy="4690766"/>
            </a:xfrm>
          </p:grpSpPr>
          <p:sp>
            <p:nvSpPr>
              <p:cNvPr id="38" name="正方形/長方形 37"/>
              <p:cNvSpPr/>
              <p:nvPr/>
            </p:nvSpPr>
            <p:spPr>
              <a:xfrm>
                <a:off x="8729882" y="362444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鳥取市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1979038" y="36886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米子市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5273534" y="39909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倉吉市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3374450" y="49669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江府町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2395538" y="58825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日野町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1030190" y="65358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日南町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2864645" y="42863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伯耆町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467101" y="32240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大山町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754407" y="461858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南部町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1936186" y="312680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日吉津村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5641401" y="283426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北栄町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4465638" y="31626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琴浦町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6670675" y="291631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湯梨浜町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6753006" y="418897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三朝町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10450513" y="40350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八頭町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10861956" y="21528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岩美町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819589" y="24416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境港市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11537376" y="47509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若桜町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9872088" y="54373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智頭町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9400" y="1739900"/>
            <a:ext cx="12242800" cy="5940425"/>
            <a:chOff x="279400" y="1739900"/>
            <a:chExt cx="12242800" cy="5940425"/>
          </a:xfrm>
        </p:grpSpPr>
        <p:grpSp>
          <p:nvGrpSpPr>
            <p:cNvPr id="13466" name="Group 154"/>
            <p:cNvGrpSpPr>
              <a:grpSpLocks/>
            </p:cNvGrpSpPr>
            <p:nvPr/>
          </p:nvGrpSpPr>
          <p:grpSpPr bwMode="auto">
            <a:xfrm>
              <a:off x="279400" y="1739900"/>
              <a:ext cx="12242800" cy="5940425"/>
              <a:chOff x="176" y="1096"/>
              <a:chExt cx="7712" cy="3742"/>
            </a:xfrm>
          </p:grpSpPr>
          <p:sp>
            <p:nvSpPr>
              <p:cNvPr id="13445" name="Freeform 133"/>
              <p:cNvSpPr>
                <a:spLocks/>
              </p:cNvSpPr>
              <p:nvPr/>
            </p:nvSpPr>
            <p:spPr bwMode="auto">
              <a:xfrm>
                <a:off x="4712" y="1323"/>
                <a:ext cx="2722" cy="2041"/>
              </a:xfrm>
              <a:custGeom>
                <a:avLst/>
                <a:gdLst>
                  <a:gd name="T0" fmla="*/ 1815 w 2722"/>
                  <a:gd name="T1" fmla="*/ 0 h 2041"/>
                  <a:gd name="T2" fmla="*/ 1475 w 2722"/>
                  <a:gd name="T3" fmla="*/ 113 h 2041"/>
                  <a:gd name="T4" fmla="*/ 1134 w 2722"/>
                  <a:gd name="T5" fmla="*/ 227 h 2041"/>
                  <a:gd name="T6" fmla="*/ 454 w 2722"/>
                  <a:gd name="T7" fmla="*/ 340 h 2041"/>
                  <a:gd name="T8" fmla="*/ 341 w 2722"/>
                  <a:gd name="T9" fmla="*/ 227 h 2041"/>
                  <a:gd name="T10" fmla="*/ 114 w 2722"/>
                  <a:gd name="T11" fmla="*/ 340 h 2041"/>
                  <a:gd name="T12" fmla="*/ 0 w 2722"/>
                  <a:gd name="T13" fmla="*/ 454 h 2041"/>
                  <a:gd name="T14" fmla="*/ 114 w 2722"/>
                  <a:gd name="T15" fmla="*/ 907 h 2041"/>
                  <a:gd name="T16" fmla="*/ 341 w 2722"/>
                  <a:gd name="T17" fmla="*/ 1021 h 2041"/>
                  <a:gd name="T18" fmla="*/ 454 w 2722"/>
                  <a:gd name="T19" fmla="*/ 1247 h 2041"/>
                  <a:gd name="T20" fmla="*/ 341 w 2722"/>
                  <a:gd name="T21" fmla="*/ 1474 h 2041"/>
                  <a:gd name="T22" fmla="*/ 567 w 2722"/>
                  <a:gd name="T23" fmla="*/ 1814 h 2041"/>
                  <a:gd name="T24" fmla="*/ 794 w 2722"/>
                  <a:gd name="T25" fmla="*/ 1928 h 2041"/>
                  <a:gd name="T26" fmla="*/ 908 w 2722"/>
                  <a:gd name="T27" fmla="*/ 1814 h 2041"/>
                  <a:gd name="T28" fmla="*/ 1134 w 2722"/>
                  <a:gd name="T29" fmla="*/ 1928 h 2041"/>
                  <a:gd name="T30" fmla="*/ 1475 w 2722"/>
                  <a:gd name="T31" fmla="*/ 2041 h 2041"/>
                  <a:gd name="T32" fmla="*/ 1588 w 2722"/>
                  <a:gd name="T33" fmla="*/ 1814 h 2041"/>
                  <a:gd name="T34" fmla="*/ 1701 w 2722"/>
                  <a:gd name="T35" fmla="*/ 1928 h 2041"/>
                  <a:gd name="T36" fmla="*/ 1815 w 2722"/>
                  <a:gd name="T37" fmla="*/ 1814 h 2041"/>
                  <a:gd name="T38" fmla="*/ 1701 w 2722"/>
                  <a:gd name="T39" fmla="*/ 1701 h 2041"/>
                  <a:gd name="T40" fmla="*/ 1588 w 2722"/>
                  <a:gd name="T41" fmla="*/ 1361 h 2041"/>
                  <a:gd name="T42" fmla="*/ 1475 w 2722"/>
                  <a:gd name="T43" fmla="*/ 1134 h 2041"/>
                  <a:gd name="T44" fmla="*/ 1701 w 2722"/>
                  <a:gd name="T45" fmla="*/ 1021 h 2041"/>
                  <a:gd name="T46" fmla="*/ 1815 w 2722"/>
                  <a:gd name="T47" fmla="*/ 907 h 2041"/>
                  <a:gd name="T48" fmla="*/ 2042 w 2722"/>
                  <a:gd name="T49" fmla="*/ 794 h 2041"/>
                  <a:gd name="T50" fmla="*/ 2155 w 2722"/>
                  <a:gd name="T51" fmla="*/ 907 h 2041"/>
                  <a:gd name="T52" fmla="*/ 2382 w 2722"/>
                  <a:gd name="T53" fmla="*/ 1021 h 2041"/>
                  <a:gd name="T54" fmla="*/ 2722 w 2722"/>
                  <a:gd name="T55" fmla="*/ 907 h 2041"/>
                  <a:gd name="T56" fmla="*/ 2609 w 2722"/>
                  <a:gd name="T57" fmla="*/ 567 h 2041"/>
                  <a:gd name="T58" fmla="*/ 2382 w 2722"/>
                  <a:gd name="T59" fmla="*/ 454 h 2041"/>
                  <a:gd name="T60" fmla="*/ 2042 w 2722"/>
                  <a:gd name="T61" fmla="*/ 567 h 2041"/>
                  <a:gd name="T62" fmla="*/ 2155 w 2722"/>
                  <a:gd name="T63" fmla="*/ 340 h 2041"/>
                  <a:gd name="T64" fmla="*/ 2042 w 2722"/>
                  <a:gd name="T65" fmla="*/ 227 h 2041"/>
                  <a:gd name="T66" fmla="*/ 1928 w 2722"/>
                  <a:gd name="T67" fmla="*/ 113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22" h="2041">
                    <a:moveTo>
                      <a:pt x="1928" y="0"/>
                    </a:moveTo>
                    <a:lnTo>
                      <a:pt x="1815" y="0"/>
                    </a:lnTo>
                    <a:lnTo>
                      <a:pt x="1815" y="113"/>
                    </a:lnTo>
                    <a:lnTo>
                      <a:pt x="1475" y="113"/>
                    </a:lnTo>
                    <a:lnTo>
                      <a:pt x="1475" y="227"/>
                    </a:lnTo>
                    <a:lnTo>
                      <a:pt x="1134" y="227"/>
                    </a:lnTo>
                    <a:lnTo>
                      <a:pt x="1134" y="340"/>
                    </a:lnTo>
                    <a:lnTo>
                      <a:pt x="454" y="340"/>
                    </a:lnTo>
                    <a:lnTo>
                      <a:pt x="454" y="227"/>
                    </a:lnTo>
                    <a:lnTo>
                      <a:pt x="341" y="227"/>
                    </a:lnTo>
                    <a:lnTo>
                      <a:pt x="341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907"/>
                    </a:lnTo>
                    <a:lnTo>
                      <a:pt x="114" y="907"/>
                    </a:lnTo>
                    <a:lnTo>
                      <a:pt x="114" y="1021"/>
                    </a:lnTo>
                    <a:lnTo>
                      <a:pt x="341" y="1021"/>
                    </a:lnTo>
                    <a:lnTo>
                      <a:pt x="341" y="1247"/>
                    </a:lnTo>
                    <a:lnTo>
                      <a:pt x="454" y="1247"/>
                    </a:lnTo>
                    <a:lnTo>
                      <a:pt x="454" y="1474"/>
                    </a:lnTo>
                    <a:lnTo>
                      <a:pt x="341" y="1474"/>
                    </a:lnTo>
                    <a:lnTo>
                      <a:pt x="341" y="1814"/>
                    </a:lnTo>
                    <a:lnTo>
                      <a:pt x="567" y="1814"/>
                    </a:lnTo>
                    <a:lnTo>
                      <a:pt x="567" y="1928"/>
                    </a:lnTo>
                    <a:lnTo>
                      <a:pt x="794" y="1928"/>
                    </a:lnTo>
                    <a:lnTo>
                      <a:pt x="794" y="1814"/>
                    </a:lnTo>
                    <a:lnTo>
                      <a:pt x="908" y="1814"/>
                    </a:lnTo>
                    <a:lnTo>
                      <a:pt x="908" y="1928"/>
                    </a:lnTo>
                    <a:lnTo>
                      <a:pt x="1134" y="1928"/>
                    </a:lnTo>
                    <a:lnTo>
                      <a:pt x="1134" y="2041"/>
                    </a:lnTo>
                    <a:lnTo>
                      <a:pt x="1475" y="2041"/>
                    </a:lnTo>
                    <a:lnTo>
                      <a:pt x="1475" y="1814"/>
                    </a:lnTo>
                    <a:lnTo>
                      <a:pt x="1588" y="1814"/>
                    </a:lnTo>
                    <a:lnTo>
                      <a:pt x="1588" y="1928"/>
                    </a:lnTo>
                    <a:lnTo>
                      <a:pt x="1701" y="1928"/>
                    </a:lnTo>
                    <a:lnTo>
                      <a:pt x="1701" y="1814"/>
                    </a:lnTo>
                    <a:lnTo>
                      <a:pt x="1815" y="1814"/>
                    </a:lnTo>
                    <a:lnTo>
                      <a:pt x="1815" y="1701"/>
                    </a:lnTo>
                    <a:lnTo>
                      <a:pt x="1701" y="1701"/>
                    </a:lnTo>
                    <a:lnTo>
                      <a:pt x="1701" y="1361"/>
                    </a:lnTo>
                    <a:lnTo>
                      <a:pt x="1588" y="1361"/>
                    </a:lnTo>
                    <a:lnTo>
                      <a:pt x="1588" y="1134"/>
                    </a:lnTo>
                    <a:lnTo>
                      <a:pt x="1475" y="1134"/>
                    </a:lnTo>
                    <a:lnTo>
                      <a:pt x="1475" y="1021"/>
                    </a:lnTo>
                    <a:lnTo>
                      <a:pt x="1701" y="1021"/>
                    </a:lnTo>
                    <a:lnTo>
                      <a:pt x="1701" y="907"/>
                    </a:lnTo>
                    <a:lnTo>
                      <a:pt x="1815" y="907"/>
                    </a:lnTo>
                    <a:lnTo>
                      <a:pt x="1815" y="794"/>
                    </a:lnTo>
                    <a:lnTo>
                      <a:pt x="2042" y="794"/>
                    </a:lnTo>
                    <a:lnTo>
                      <a:pt x="2042" y="907"/>
                    </a:lnTo>
                    <a:lnTo>
                      <a:pt x="2155" y="907"/>
                    </a:lnTo>
                    <a:lnTo>
                      <a:pt x="2155" y="1021"/>
                    </a:lnTo>
                    <a:lnTo>
                      <a:pt x="2382" y="1021"/>
                    </a:lnTo>
                    <a:lnTo>
                      <a:pt x="2382" y="907"/>
                    </a:lnTo>
                    <a:lnTo>
                      <a:pt x="2722" y="907"/>
                    </a:lnTo>
                    <a:lnTo>
                      <a:pt x="2722" y="567"/>
                    </a:lnTo>
                    <a:lnTo>
                      <a:pt x="2609" y="567"/>
                    </a:lnTo>
                    <a:lnTo>
                      <a:pt x="2609" y="454"/>
                    </a:lnTo>
                    <a:lnTo>
                      <a:pt x="2382" y="454"/>
                    </a:lnTo>
                    <a:lnTo>
                      <a:pt x="2382" y="567"/>
                    </a:lnTo>
                    <a:lnTo>
                      <a:pt x="2042" y="567"/>
                    </a:lnTo>
                    <a:lnTo>
                      <a:pt x="2042" y="340"/>
                    </a:lnTo>
                    <a:lnTo>
                      <a:pt x="2155" y="340"/>
                    </a:lnTo>
                    <a:lnTo>
                      <a:pt x="2155" y="227"/>
                    </a:lnTo>
                    <a:lnTo>
                      <a:pt x="2042" y="227"/>
                    </a:lnTo>
                    <a:lnTo>
                      <a:pt x="2042" y="113"/>
                    </a:lnTo>
                    <a:lnTo>
                      <a:pt x="1928" y="113"/>
                    </a:lnTo>
                    <a:lnTo>
                      <a:pt x="19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6" name="Freeform 134"/>
              <p:cNvSpPr>
                <a:spLocks/>
              </p:cNvSpPr>
              <p:nvPr/>
            </p:nvSpPr>
            <p:spPr bwMode="auto">
              <a:xfrm>
                <a:off x="6640" y="1096"/>
                <a:ext cx="794" cy="794"/>
              </a:xfrm>
              <a:custGeom>
                <a:avLst/>
                <a:gdLst>
                  <a:gd name="T0" fmla="*/ 454 w 794"/>
                  <a:gd name="T1" fmla="*/ 0 h 794"/>
                  <a:gd name="T2" fmla="*/ 227 w 794"/>
                  <a:gd name="T3" fmla="*/ 0 h 794"/>
                  <a:gd name="T4" fmla="*/ 227 w 794"/>
                  <a:gd name="T5" fmla="*/ 114 h 794"/>
                  <a:gd name="T6" fmla="*/ 0 w 794"/>
                  <a:gd name="T7" fmla="*/ 114 h 794"/>
                  <a:gd name="T8" fmla="*/ 0 w 794"/>
                  <a:gd name="T9" fmla="*/ 340 h 794"/>
                  <a:gd name="T10" fmla="*/ 114 w 794"/>
                  <a:gd name="T11" fmla="*/ 340 h 794"/>
                  <a:gd name="T12" fmla="*/ 114 w 794"/>
                  <a:gd name="T13" fmla="*/ 454 h 794"/>
                  <a:gd name="T14" fmla="*/ 227 w 794"/>
                  <a:gd name="T15" fmla="*/ 454 h 794"/>
                  <a:gd name="T16" fmla="*/ 227 w 794"/>
                  <a:gd name="T17" fmla="*/ 567 h 794"/>
                  <a:gd name="T18" fmla="*/ 114 w 794"/>
                  <a:gd name="T19" fmla="*/ 567 h 794"/>
                  <a:gd name="T20" fmla="*/ 114 w 794"/>
                  <a:gd name="T21" fmla="*/ 794 h 794"/>
                  <a:gd name="T22" fmla="*/ 454 w 794"/>
                  <a:gd name="T23" fmla="*/ 794 h 794"/>
                  <a:gd name="T24" fmla="*/ 454 w 794"/>
                  <a:gd name="T25" fmla="*/ 681 h 794"/>
                  <a:gd name="T26" fmla="*/ 681 w 794"/>
                  <a:gd name="T27" fmla="*/ 681 h 794"/>
                  <a:gd name="T28" fmla="*/ 681 w 794"/>
                  <a:gd name="T29" fmla="*/ 794 h 794"/>
                  <a:gd name="T30" fmla="*/ 794 w 794"/>
                  <a:gd name="T31" fmla="*/ 794 h 794"/>
                  <a:gd name="T32" fmla="*/ 794 w 794"/>
                  <a:gd name="T33" fmla="*/ 567 h 794"/>
                  <a:gd name="T34" fmla="*/ 681 w 794"/>
                  <a:gd name="T35" fmla="*/ 567 h 794"/>
                  <a:gd name="T36" fmla="*/ 681 w 794"/>
                  <a:gd name="T37" fmla="*/ 454 h 794"/>
                  <a:gd name="T38" fmla="*/ 794 w 794"/>
                  <a:gd name="T39" fmla="*/ 454 h 794"/>
                  <a:gd name="T40" fmla="*/ 794 w 794"/>
                  <a:gd name="T41" fmla="*/ 227 h 794"/>
                  <a:gd name="T42" fmla="*/ 681 w 794"/>
                  <a:gd name="T43" fmla="*/ 227 h 794"/>
                  <a:gd name="T44" fmla="*/ 681 w 794"/>
                  <a:gd name="T45" fmla="*/ 114 h 794"/>
                  <a:gd name="T46" fmla="*/ 567 w 794"/>
                  <a:gd name="T47" fmla="*/ 114 h 794"/>
                  <a:gd name="T48" fmla="*/ 567 w 794"/>
                  <a:gd name="T49" fmla="*/ 0 h 794"/>
                  <a:gd name="T50" fmla="*/ 454 w 794"/>
                  <a:gd name="T51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94" h="794">
                    <a:moveTo>
                      <a:pt x="454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0" y="114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794"/>
                    </a:lnTo>
                    <a:lnTo>
                      <a:pt x="454" y="794"/>
                    </a:lnTo>
                    <a:lnTo>
                      <a:pt x="454" y="681"/>
                    </a:lnTo>
                    <a:lnTo>
                      <a:pt x="681" y="681"/>
                    </a:lnTo>
                    <a:lnTo>
                      <a:pt x="681" y="794"/>
                    </a:lnTo>
                    <a:lnTo>
                      <a:pt x="794" y="794"/>
                    </a:lnTo>
                    <a:lnTo>
                      <a:pt x="794" y="567"/>
                    </a:lnTo>
                    <a:lnTo>
                      <a:pt x="681" y="567"/>
                    </a:lnTo>
                    <a:lnTo>
                      <a:pt x="681" y="454"/>
                    </a:lnTo>
                    <a:lnTo>
                      <a:pt x="794" y="454"/>
                    </a:lnTo>
                    <a:lnTo>
                      <a:pt x="794" y="227"/>
                    </a:lnTo>
                    <a:lnTo>
                      <a:pt x="681" y="227"/>
                    </a:lnTo>
                    <a:lnTo>
                      <a:pt x="681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7" name="Freeform 135"/>
              <p:cNvSpPr>
                <a:spLocks/>
              </p:cNvSpPr>
              <p:nvPr/>
            </p:nvSpPr>
            <p:spPr bwMode="auto">
              <a:xfrm>
                <a:off x="6187" y="2117"/>
                <a:ext cx="1360" cy="1020"/>
              </a:xfrm>
              <a:custGeom>
                <a:avLst/>
                <a:gdLst>
                  <a:gd name="T0" fmla="*/ 1360 w 1360"/>
                  <a:gd name="T1" fmla="*/ 113 h 1020"/>
                  <a:gd name="T2" fmla="*/ 907 w 1360"/>
                  <a:gd name="T3" fmla="*/ 113 h 1020"/>
                  <a:gd name="T4" fmla="*/ 907 w 1360"/>
                  <a:gd name="T5" fmla="*/ 227 h 1020"/>
                  <a:gd name="T6" fmla="*/ 680 w 1360"/>
                  <a:gd name="T7" fmla="*/ 227 h 1020"/>
                  <a:gd name="T8" fmla="*/ 680 w 1360"/>
                  <a:gd name="T9" fmla="*/ 113 h 1020"/>
                  <a:gd name="T10" fmla="*/ 567 w 1360"/>
                  <a:gd name="T11" fmla="*/ 113 h 1020"/>
                  <a:gd name="T12" fmla="*/ 567 w 1360"/>
                  <a:gd name="T13" fmla="*/ 0 h 1020"/>
                  <a:gd name="T14" fmla="*/ 340 w 1360"/>
                  <a:gd name="T15" fmla="*/ 0 h 1020"/>
                  <a:gd name="T16" fmla="*/ 340 w 1360"/>
                  <a:gd name="T17" fmla="*/ 113 h 1020"/>
                  <a:gd name="T18" fmla="*/ 226 w 1360"/>
                  <a:gd name="T19" fmla="*/ 113 h 1020"/>
                  <a:gd name="T20" fmla="*/ 226 w 1360"/>
                  <a:gd name="T21" fmla="*/ 227 h 1020"/>
                  <a:gd name="T22" fmla="*/ 0 w 1360"/>
                  <a:gd name="T23" fmla="*/ 227 h 1020"/>
                  <a:gd name="T24" fmla="*/ 0 w 1360"/>
                  <a:gd name="T25" fmla="*/ 340 h 1020"/>
                  <a:gd name="T26" fmla="*/ 113 w 1360"/>
                  <a:gd name="T27" fmla="*/ 340 h 1020"/>
                  <a:gd name="T28" fmla="*/ 113 w 1360"/>
                  <a:gd name="T29" fmla="*/ 567 h 1020"/>
                  <a:gd name="T30" fmla="*/ 226 w 1360"/>
                  <a:gd name="T31" fmla="*/ 567 h 1020"/>
                  <a:gd name="T32" fmla="*/ 226 w 1360"/>
                  <a:gd name="T33" fmla="*/ 907 h 1020"/>
                  <a:gd name="T34" fmla="*/ 340 w 1360"/>
                  <a:gd name="T35" fmla="*/ 907 h 1020"/>
                  <a:gd name="T36" fmla="*/ 340 w 1360"/>
                  <a:gd name="T37" fmla="*/ 1020 h 1020"/>
                  <a:gd name="T38" fmla="*/ 793 w 1360"/>
                  <a:gd name="T39" fmla="*/ 1020 h 1020"/>
                  <a:gd name="T40" fmla="*/ 793 w 1360"/>
                  <a:gd name="T41" fmla="*/ 907 h 1020"/>
                  <a:gd name="T42" fmla="*/ 907 w 1360"/>
                  <a:gd name="T43" fmla="*/ 907 h 1020"/>
                  <a:gd name="T44" fmla="*/ 907 w 1360"/>
                  <a:gd name="T45" fmla="*/ 680 h 1020"/>
                  <a:gd name="T46" fmla="*/ 1020 w 1360"/>
                  <a:gd name="T47" fmla="*/ 680 h 1020"/>
                  <a:gd name="T48" fmla="*/ 1020 w 1360"/>
                  <a:gd name="T49" fmla="*/ 453 h 1020"/>
                  <a:gd name="T50" fmla="*/ 1247 w 1360"/>
                  <a:gd name="T51" fmla="*/ 453 h 1020"/>
                  <a:gd name="T52" fmla="*/ 1247 w 1360"/>
                  <a:gd name="T53" fmla="*/ 340 h 1020"/>
                  <a:gd name="T54" fmla="*/ 1360 w 1360"/>
                  <a:gd name="T55" fmla="*/ 340 h 1020"/>
                  <a:gd name="T56" fmla="*/ 1360 w 1360"/>
                  <a:gd name="T57" fmla="*/ 113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60" h="1020">
                    <a:moveTo>
                      <a:pt x="1360" y="113"/>
                    </a:moveTo>
                    <a:lnTo>
                      <a:pt x="907" y="113"/>
                    </a:lnTo>
                    <a:lnTo>
                      <a:pt x="907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907"/>
                    </a:lnTo>
                    <a:lnTo>
                      <a:pt x="340" y="907"/>
                    </a:lnTo>
                    <a:lnTo>
                      <a:pt x="340" y="1020"/>
                    </a:lnTo>
                    <a:lnTo>
                      <a:pt x="793" y="1020"/>
                    </a:lnTo>
                    <a:lnTo>
                      <a:pt x="793" y="907"/>
                    </a:lnTo>
                    <a:lnTo>
                      <a:pt x="907" y="907"/>
                    </a:lnTo>
                    <a:lnTo>
                      <a:pt x="907" y="680"/>
                    </a:lnTo>
                    <a:lnTo>
                      <a:pt x="1020" y="680"/>
                    </a:lnTo>
                    <a:lnTo>
                      <a:pt x="1020" y="453"/>
                    </a:lnTo>
                    <a:lnTo>
                      <a:pt x="1247" y="453"/>
                    </a:lnTo>
                    <a:lnTo>
                      <a:pt x="1247" y="340"/>
                    </a:lnTo>
                    <a:lnTo>
                      <a:pt x="1360" y="340"/>
                    </a:lnTo>
                    <a:lnTo>
                      <a:pt x="136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8" name="Freeform 136"/>
              <p:cNvSpPr>
                <a:spLocks/>
              </p:cNvSpPr>
              <p:nvPr/>
            </p:nvSpPr>
            <p:spPr bwMode="auto">
              <a:xfrm>
                <a:off x="5733" y="3137"/>
                <a:ext cx="1474" cy="908"/>
              </a:xfrm>
              <a:custGeom>
                <a:avLst/>
                <a:gdLst>
                  <a:gd name="T0" fmla="*/ 0 w 1474"/>
                  <a:gd name="T1" fmla="*/ 114 h 908"/>
                  <a:gd name="T2" fmla="*/ 0 w 1474"/>
                  <a:gd name="T3" fmla="*/ 454 h 908"/>
                  <a:gd name="T4" fmla="*/ 113 w 1474"/>
                  <a:gd name="T5" fmla="*/ 454 h 908"/>
                  <a:gd name="T6" fmla="*/ 113 w 1474"/>
                  <a:gd name="T7" fmla="*/ 794 h 908"/>
                  <a:gd name="T8" fmla="*/ 227 w 1474"/>
                  <a:gd name="T9" fmla="*/ 794 h 908"/>
                  <a:gd name="T10" fmla="*/ 227 w 1474"/>
                  <a:gd name="T11" fmla="*/ 908 h 908"/>
                  <a:gd name="T12" fmla="*/ 340 w 1474"/>
                  <a:gd name="T13" fmla="*/ 908 h 908"/>
                  <a:gd name="T14" fmla="*/ 340 w 1474"/>
                  <a:gd name="T15" fmla="*/ 794 h 908"/>
                  <a:gd name="T16" fmla="*/ 680 w 1474"/>
                  <a:gd name="T17" fmla="*/ 794 h 908"/>
                  <a:gd name="T18" fmla="*/ 680 w 1474"/>
                  <a:gd name="T19" fmla="*/ 681 h 908"/>
                  <a:gd name="T20" fmla="*/ 794 w 1474"/>
                  <a:gd name="T21" fmla="*/ 681 h 908"/>
                  <a:gd name="T22" fmla="*/ 794 w 1474"/>
                  <a:gd name="T23" fmla="*/ 794 h 908"/>
                  <a:gd name="T24" fmla="*/ 1021 w 1474"/>
                  <a:gd name="T25" fmla="*/ 794 h 908"/>
                  <a:gd name="T26" fmla="*/ 1021 w 1474"/>
                  <a:gd name="T27" fmla="*/ 681 h 908"/>
                  <a:gd name="T28" fmla="*/ 1134 w 1474"/>
                  <a:gd name="T29" fmla="*/ 681 h 908"/>
                  <a:gd name="T30" fmla="*/ 1134 w 1474"/>
                  <a:gd name="T31" fmla="*/ 567 h 908"/>
                  <a:gd name="T32" fmla="*/ 1361 w 1474"/>
                  <a:gd name="T33" fmla="*/ 567 h 908"/>
                  <a:gd name="T34" fmla="*/ 1361 w 1474"/>
                  <a:gd name="T35" fmla="*/ 454 h 908"/>
                  <a:gd name="T36" fmla="*/ 1474 w 1474"/>
                  <a:gd name="T37" fmla="*/ 454 h 908"/>
                  <a:gd name="T38" fmla="*/ 1474 w 1474"/>
                  <a:gd name="T39" fmla="*/ 114 h 908"/>
                  <a:gd name="T40" fmla="*/ 1361 w 1474"/>
                  <a:gd name="T41" fmla="*/ 114 h 908"/>
                  <a:gd name="T42" fmla="*/ 1361 w 1474"/>
                  <a:gd name="T43" fmla="*/ 0 h 908"/>
                  <a:gd name="T44" fmla="*/ 680 w 1474"/>
                  <a:gd name="T45" fmla="*/ 0 h 908"/>
                  <a:gd name="T46" fmla="*/ 680 w 1474"/>
                  <a:gd name="T47" fmla="*/ 114 h 908"/>
                  <a:gd name="T48" fmla="*/ 567 w 1474"/>
                  <a:gd name="T49" fmla="*/ 114 h 908"/>
                  <a:gd name="T50" fmla="*/ 567 w 1474"/>
                  <a:gd name="T51" fmla="*/ 0 h 908"/>
                  <a:gd name="T52" fmla="*/ 454 w 1474"/>
                  <a:gd name="T53" fmla="*/ 0 h 908"/>
                  <a:gd name="T54" fmla="*/ 454 w 1474"/>
                  <a:gd name="T55" fmla="*/ 227 h 908"/>
                  <a:gd name="T56" fmla="*/ 113 w 1474"/>
                  <a:gd name="T57" fmla="*/ 227 h 908"/>
                  <a:gd name="T58" fmla="*/ 113 w 1474"/>
                  <a:gd name="T59" fmla="*/ 114 h 908"/>
                  <a:gd name="T60" fmla="*/ 0 w 1474"/>
                  <a:gd name="T61" fmla="*/ 114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74" h="908">
                    <a:moveTo>
                      <a:pt x="0" y="114"/>
                    </a:move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794"/>
                    </a:lnTo>
                    <a:lnTo>
                      <a:pt x="227" y="794"/>
                    </a:lnTo>
                    <a:lnTo>
                      <a:pt x="227" y="908"/>
                    </a:lnTo>
                    <a:lnTo>
                      <a:pt x="340" y="908"/>
                    </a:lnTo>
                    <a:lnTo>
                      <a:pt x="340" y="794"/>
                    </a:lnTo>
                    <a:lnTo>
                      <a:pt x="680" y="794"/>
                    </a:lnTo>
                    <a:lnTo>
                      <a:pt x="680" y="681"/>
                    </a:lnTo>
                    <a:lnTo>
                      <a:pt x="794" y="681"/>
                    </a:lnTo>
                    <a:lnTo>
                      <a:pt x="794" y="794"/>
                    </a:lnTo>
                    <a:lnTo>
                      <a:pt x="1021" y="794"/>
                    </a:lnTo>
                    <a:lnTo>
                      <a:pt x="1021" y="681"/>
                    </a:lnTo>
                    <a:lnTo>
                      <a:pt x="1134" y="681"/>
                    </a:lnTo>
                    <a:lnTo>
                      <a:pt x="1134" y="567"/>
                    </a:lnTo>
                    <a:lnTo>
                      <a:pt x="1361" y="567"/>
                    </a:lnTo>
                    <a:lnTo>
                      <a:pt x="1361" y="454"/>
                    </a:lnTo>
                    <a:lnTo>
                      <a:pt x="1474" y="454"/>
                    </a:lnTo>
                    <a:lnTo>
                      <a:pt x="1474" y="114"/>
                    </a:lnTo>
                    <a:lnTo>
                      <a:pt x="1361" y="114"/>
                    </a:lnTo>
                    <a:lnTo>
                      <a:pt x="1361" y="0"/>
                    </a:lnTo>
                    <a:lnTo>
                      <a:pt x="680" y="0"/>
                    </a:lnTo>
                    <a:lnTo>
                      <a:pt x="680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0" name="Freeform 138"/>
              <p:cNvSpPr>
                <a:spLocks/>
              </p:cNvSpPr>
              <p:nvPr/>
            </p:nvSpPr>
            <p:spPr bwMode="auto">
              <a:xfrm>
                <a:off x="6980" y="2230"/>
                <a:ext cx="908" cy="1361"/>
              </a:xfrm>
              <a:custGeom>
                <a:avLst/>
                <a:gdLst>
                  <a:gd name="T0" fmla="*/ 681 w 908"/>
                  <a:gd name="T1" fmla="*/ 1361 h 1361"/>
                  <a:gd name="T2" fmla="*/ 227 w 908"/>
                  <a:gd name="T3" fmla="*/ 1361 h 1361"/>
                  <a:gd name="T4" fmla="*/ 227 w 908"/>
                  <a:gd name="T5" fmla="*/ 1021 h 1361"/>
                  <a:gd name="T6" fmla="*/ 114 w 908"/>
                  <a:gd name="T7" fmla="*/ 1021 h 1361"/>
                  <a:gd name="T8" fmla="*/ 114 w 908"/>
                  <a:gd name="T9" fmla="*/ 907 h 1361"/>
                  <a:gd name="T10" fmla="*/ 0 w 908"/>
                  <a:gd name="T11" fmla="*/ 907 h 1361"/>
                  <a:gd name="T12" fmla="*/ 0 w 908"/>
                  <a:gd name="T13" fmla="*/ 794 h 1361"/>
                  <a:gd name="T14" fmla="*/ 114 w 908"/>
                  <a:gd name="T15" fmla="*/ 794 h 1361"/>
                  <a:gd name="T16" fmla="*/ 114 w 908"/>
                  <a:gd name="T17" fmla="*/ 567 h 1361"/>
                  <a:gd name="T18" fmla="*/ 227 w 908"/>
                  <a:gd name="T19" fmla="*/ 567 h 1361"/>
                  <a:gd name="T20" fmla="*/ 227 w 908"/>
                  <a:gd name="T21" fmla="*/ 340 h 1361"/>
                  <a:gd name="T22" fmla="*/ 454 w 908"/>
                  <a:gd name="T23" fmla="*/ 340 h 1361"/>
                  <a:gd name="T24" fmla="*/ 454 w 908"/>
                  <a:gd name="T25" fmla="*/ 227 h 1361"/>
                  <a:gd name="T26" fmla="*/ 567 w 908"/>
                  <a:gd name="T27" fmla="*/ 227 h 1361"/>
                  <a:gd name="T28" fmla="*/ 567 w 908"/>
                  <a:gd name="T29" fmla="*/ 0 h 1361"/>
                  <a:gd name="T30" fmla="*/ 681 w 908"/>
                  <a:gd name="T31" fmla="*/ 0 h 1361"/>
                  <a:gd name="T32" fmla="*/ 681 w 908"/>
                  <a:gd name="T33" fmla="*/ 454 h 1361"/>
                  <a:gd name="T34" fmla="*/ 908 w 908"/>
                  <a:gd name="T35" fmla="*/ 454 h 1361"/>
                  <a:gd name="T36" fmla="*/ 908 w 908"/>
                  <a:gd name="T37" fmla="*/ 1134 h 1361"/>
                  <a:gd name="T38" fmla="*/ 794 w 908"/>
                  <a:gd name="T39" fmla="*/ 1134 h 1361"/>
                  <a:gd name="T40" fmla="*/ 794 w 908"/>
                  <a:gd name="T41" fmla="*/ 1248 h 1361"/>
                  <a:gd name="T42" fmla="*/ 681 w 908"/>
                  <a:gd name="T43" fmla="*/ 1248 h 1361"/>
                  <a:gd name="T44" fmla="*/ 681 w 908"/>
                  <a:gd name="T45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8" h="1361">
                    <a:moveTo>
                      <a:pt x="681" y="1361"/>
                    </a:moveTo>
                    <a:lnTo>
                      <a:pt x="227" y="1361"/>
                    </a:lnTo>
                    <a:lnTo>
                      <a:pt x="227" y="1021"/>
                    </a:lnTo>
                    <a:lnTo>
                      <a:pt x="114" y="1021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794"/>
                    </a:lnTo>
                    <a:lnTo>
                      <a:pt x="114" y="794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340"/>
                    </a:lnTo>
                    <a:lnTo>
                      <a:pt x="454" y="340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0"/>
                    </a:lnTo>
                    <a:lnTo>
                      <a:pt x="681" y="0"/>
                    </a:lnTo>
                    <a:lnTo>
                      <a:pt x="681" y="454"/>
                    </a:lnTo>
                    <a:lnTo>
                      <a:pt x="908" y="454"/>
                    </a:lnTo>
                    <a:lnTo>
                      <a:pt x="908" y="1134"/>
                    </a:lnTo>
                    <a:lnTo>
                      <a:pt x="794" y="1134"/>
                    </a:lnTo>
                    <a:lnTo>
                      <a:pt x="794" y="1248"/>
                    </a:lnTo>
                    <a:lnTo>
                      <a:pt x="681" y="1248"/>
                    </a:lnTo>
                    <a:lnTo>
                      <a:pt x="681" y="136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2" name="Freeform 140"/>
              <p:cNvSpPr>
                <a:spLocks/>
              </p:cNvSpPr>
              <p:nvPr/>
            </p:nvSpPr>
            <p:spPr bwMode="auto">
              <a:xfrm>
                <a:off x="176" y="3364"/>
                <a:ext cx="1588" cy="1474"/>
              </a:xfrm>
              <a:custGeom>
                <a:avLst/>
                <a:gdLst>
                  <a:gd name="T0" fmla="*/ 1134 w 1588"/>
                  <a:gd name="T1" fmla="*/ 0 h 1474"/>
                  <a:gd name="T2" fmla="*/ 908 w 1588"/>
                  <a:gd name="T3" fmla="*/ 0 h 1474"/>
                  <a:gd name="T4" fmla="*/ 908 w 1588"/>
                  <a:gd name="T5" fmla="*/ 114 h 1474"/>
                  <a:gd name="T6" fmla="*/ 567 w 1588"/>
                  <a:gd name="T7" fmla="*/ 114 h 1474"/>
                  <a:gd name="T8" fmla="*/ 454 w 1588"/>
                  <a:gd name="T9" fmla="*/ 114 h 1474"/>
                  <a:gd name="T10" fmla="*/ 454 w 1588"/>
                  <a:gd name="T11" fmla="*/ 227 h 1474"/>
                  <a:gd name="T12" fmla="*/ 227 w 1588"/>
                  <a:gd name="T13" fmla="*/ 227 h 1474"/>
                  <a:gd name="T14" fmla="*/ 227 w 1588"/>
                  <a:gd name="T15" fmla="*/ 340 h 1474"/>
                  <a:gd name="T16" fmla="*/ 114 w 1588"/>
                  <a:gd name="T17" fmla="*/ 340 h 1474"/>
                  <a:gd name="T18" fmla="*/ 114 w 1588"/>
                  <a:gd name="T19" fmla="*/ 454 h 1474"/>
                  <a:gd name="T20" fmla="*/ 227 w 1588"/>
                  <a:gd name="T21" fmla="*/ 454 h 1474"/>
                  <a:gd name="T22" fmla="*/ 227 w 1588"/>
                  <a:gd name="T23" fmla="*/ 567 h 1474"/>
                  <a:gd name="T24" fmla="*/ 341 w 1588"/>
                  <a:gd name="T25" fmla="*/ 567 h 1474"/>
                  <a:gd name="T26" fmla="*/ 341 w 1588"/>
                  <a:gd name="T27" fmla="*/ 794 h 1474"/>
                  <a:gd name="T28" fmla="*/ 114 w 1588"/>
                  <a:gd name="T29" fmla="*/ 794 h 1474"/>
                  <a:gd name="T30" fmla="*/ 114 w 1588"/>
                  <a:gd name="T31" fmla="*/ 1134 h 1474"/>
                  <a:gd name="T32" fmla="*/ 0 w 1588"/>
                  <a:gd name="T33" fmla="*/ 1134 h 1474"/>
                  <a:gd name="T34" fmla="*/ 0 w 1588"/>
                  <a:gd name="T35" fmla="*/ 1474 h 1474"/>
                  <a:gd name="T36" fmla="*/ 114 w 1588"/>
                  <a:gd name="T37" fmla="*/ 1474 h 1474"/>
                  <a:gd name="T38" fmla="*/ 114 w 1588"/>
                  <a:gd name="T39" fmla="*/ 1361 h 1474"/>
                  <a:gd name="T40" fmla="*/ 681 w 1588"/>
                  <a:gd name="T41" fmla="*/ 1361 h 1474"/>
                  <a:gd name="T42" fmla="*/ 681 w 1588"/>
                  <a:gd name="T43" fmla="*/ 1474 h 1474"/>
                  <a:gd name="T44" fmla="*/ 908 w 1588"/>
                  <a:gd name="T45" fmla="*/ 1474 h 1474"/>
                  <a:gd name="T46" fmla="*/ 908 w 1588"/>
                  <a:gd name="T47" fmla="*/ 1134 h 1474"/>
                  <a:gd name="T48" fmla="*/ 1021 w 1588"/>
                  <a:gd name="T49" fmla="*/ 1134 h 1474"/>
                  <a:gd name="T50" fmla="*/ 1021 w 1588"/>
                  <a:gd name="T51" fmla="*/ 1248 h 1474"/>
                  <a:gd name="T52" fmla="*/ 1134 w 1588"/>
                  <a:gd name="T53" fmla="*/ 1248 h 1474"/>
                  <a:gd name="T54" fmla="*/ 1134 w 1588"/>
                  <a:gd name="T55" fmla="*/ 1134 h 1474"/>
                  <a:gd name="T56" fmla="*/ 1475 w 1588"/>
                  <a:gd name="T57" fmla="*/ 1134 h 1474"/>
                  <a:gd name="T58" fmla="*/ 1475 w 1588"/>
                  <a:gd name="T59" fmla="*/ 1021 h 1474"/>
                  <a:gd name="T60" fmla="*/ 1588 w 1588"/>
                  <a:gd name="T61" fmla="*/ 1021 h 1474"/>
                  <a:gd name="T62" fmla="*/ 1588 w 1588"/>
                  <a:gd name="T63" fmla="*/ 794 h 1474"/>
                  <a:gd name="T64" fmla="*/ 1475 w 1588"/>
                  <a:gd name="T65" fmla="*/ 794 h 1474"/>
                  <a:gd name="T66" fmla="*/ 1475 w 1588"/>
                  <a:gd name="T67" fmla="*/ 681 h 1474"/>
                  <a:gd name="T68" fmla="*/ 1361 w 1588"/>
                  <a:gd name="T69" fmla="*/ 681 h 1474"/>
                  <a:gd name="T70" fmla="*/ 1361 w 1588"/>
                  <a:gd name="T71" fmla="*/ 794 h 1474"/>
                  <a:gd name="T72" fmla="*/ 1134 w 1588"/>
                  <a:gd name="T73" fmla="*/ 794 h 1474"/>
                  <a:gd name="T74" fmla="*/ 1134 w 1588"/>
                  <a:gd name="T75" fmla="*/ 681 h 1474"/>
                  <a:gd name="T76" fmla="*/ 1021 w 1588"/>
                  <a:gd name="T77" fmla="*/ 681 h 1474"/>
                  <a:gd name="T78" fmla="*/ 1021 w 1588"/>
                  <a:gd name="T79" fmla="*/ 567 h 1474"/>
                  <a:gd name="T80" fmla="*/ 908 w 1588"/>
                  <a:gd name="T81" fmla="*/ 567 h 1474"/>
                  <a:gd name="T82" fmla="*/ 908 w 1588"/>
                  <a:gd name="T83" fmla="*/ 454 h 1474"/>
                  <a:gd name="T84" fmla="*/ 1134 w 1588"/>
                  <a:gd name="T85" fmla="*/ 454 h 1474"/>
                  <a:gd name="T86" fmla="*/ 1134 w 1588"/>
                  <a:gd name="T87" fmla="*/ 340 h 1474"/>
                  <a:gd name="T88" fmla="*/ 1248 w 1588"/>
                  <a:gd name="T89" fmla="*/ 340 h 1474"/>
                  <a:gd name="T90" fmla="*/ 1248 w 1588"/>
                  <a:gd name="T91" fmla="*/ 227 h 1474"/>
                  <a:gd name="T92" fmla="*/ 1134 w 1588"/>
                  <a:gd name="T93" fmla="*/ 227 h 1474"/>
                  <a:gd name="T94" fmla="*/ 1134 w 1588"/>
                  <a:gd name="T95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88" h="1474">
                    <a:moveTo>
                      <a:pt x="1134" y="0"/>
                    </a:moveTo>
                    <a:lnTo>
                      <a:pt x="908" y="0"/>
                    </a:lnTo>
                    <a:lnTo>
                      <a:pt x="908" y="114"/>
                    </a:lnTo>
                    <a:lnTo>
                      <a:pt x="567" y="114"/>
                    </a:lnTo>
                    <a:lnTo>
                      <a:pt x="454" y="114"/>
                    </a:lnTo>
                    <a:lnTo>
                      <a:pt x="454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794"/>
                    </a:lnTo>
                    <a:lnTo>
                      <a:pt x="114" y="794"/>
                    </a:lnTo>
                    <a:lnTo>
                      <a:pt x="114" y="1134"/>
                    </a:lnTo>
                    <a:lnTo>
                      <a:pt x="0" y="1134"/>
                    </a:lnTo>
                    <a:lnTo>
                      <a:pt x="0" y="1474"/>
                    </a:lnTo>
                    <a:lnTo>
                      <a:pt x="114" y="1474"/>
                    </a:lnTo>
                    <a:lnTo>
                      <a:pt x="114" y="1361"/>
                    </a:lnTo>
                    <a:lnTo>
                      <a:pt x="681" y="1361"/>
                    </a:lnTo>
                    <a:lnTo>
                      <a:pt x="681" y="1474"/>
                    </a:lnTo>
                    <a:lnTo>
                      <a:pt x="908" y="1474"/>
                    </a:lnTo>
                    <a:lnTo>
                      <a:pt x="908" y="1134"/>
                    </a:lnTo>
                    <a:lnTo>
                      <a:pt x="1021" y="1134"/>
                    </a:lnTo>
                    <a:lnTo>
                      <a:pt x="1021" y="1248"/>
                    </a:lnTo>
                    <a:lnTo>
                      <a:pt x="1134" y="1248"/>
                    </a:lnTo>
                    <a:lnTo>
                      <a:pt x="1134" y="1134"/>
                    </a:lnTo>
                    <a:lnTo>
                      <a:pt x="1475" y="1134"/>
                    </a:lnTo>
                    <a:lnTo>
                      <a:pt x="1475" y="1021"/>
                    </a:lnTo>
                    <a:lnTo>
                      <a:pt x="1588" y="1021"/>
                    </a:lnTo>
                    <a:lnTo>
                      <a:pt x="1588" y="794"/>
                    </a:lnTo>
                    <a:lnTo>
                      <a:pt x="1475" y="794"/>
                    </a:lnTo>
                    <a:lnTo>
                      <a:pt x="1475" y="681"/>
                    </a:lnTo>
                    <a:lnTo>
                      <a:pt x="1361" y="681"/>
                    </a:lnTo>
                    <a:lnTo>
                      <a:pt x="1361" y="794"/>
                    </a:lnTo>
                    <a:lnTo>
                      <a:pt x="1134" y="794"/>
                    </a:lnTo>
                    <a:lnTo>
                      <a:pt x="1134" y="681"/>
                    </a:lnTo>
                    <a:lnTo>
                      <a:pt x="1021" y="681"/>
                    </a:lnTo>
                    <a:lnTo>
                      <a:pt x="1021" y="567"/>
                    </a:lnTo>
                    <a:lnTo>
                      <a:pt x="908" y="567"/>
                    </a:lnTo>
                    <a:lnTo>
                      <a:pt x="908" y="454"/>
                    </a:lnTo>
                    <a:lnTo>
                      <a:pt x="1134" y="454"/>
                    </a:lnTo>
                    <a:lnTo>
                      <a:pt x="1134" y="340"/>
                    </a:lnTo>
                    <a:lnTo>
                      <a:pt x="1248" y="340"/>
                    </a:lnTo>
                    <a:lnTo>
                      <a:pt x="1248" y="227"/>
                    </a:lnTo>
                    <a:lnTo>
                      <a:pt x="1134" y="227"/>
                    </a:lnTo>
                    <a:lnTo>
                      <a:pt x="113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3" name="Freeform 141"/>
              <p:cNvSpPr>
                <a:spLocks/>
              </p:cNvSpPr>
              <p:nvPr/>
            </p:nvSpPr>
            <p:spPr bwMode="auto">
              <a:xfrm>
                <a:off x="1084" y="3364"/>
                <a:ext cx="1360" cy="794"/>
              </a:xfrm>
              <a:custGeom>
                <a:avLst/>
                <a:gdLst>
                  <a:gd name="T0" fmla="*/ 1247 w 1360"/>
                  <a:gd name="T1" fmla="*/ 227 h 794"/>
                  <a:gd name="T2" fmla="*/ 1020 w 1360"/>
                  <a:gd name="T3" fmla="*/ 227 h 794"/>
                  <a:gd name="T4" fmla="*/ 1020 w 1360"/>
                  <a:gd name="T5" fmla="*/ 114 h 794"/>
                  <a:gd name="T6" fmla="*/ 907 w 1360"/>
                  <a:gd name="T7" fmla="*/ 114 h 794"/>
                  <a:gd name="T8" fmla="*/ 907 w 1360"/>
                  <a:gd name="T9" fmla="*/ 0 h 794"/>
                  <a:gd name="T10" fmla="*/ 793 w 1360"/>
                  <a:gd name="T11" fmla="*/ 0 h 794"/>
                  <a:gd name="T12" fmla="*/ 793 w 1360"/>
                  <a:gd name="T13" fmla="*/ 114 h 794"/>
                  <a:gd name="T14" fmla="*/ 567 w 1360"/>
                  <a:gd name="T15" fmla="*/ 114 h 794"/>
                  <a:gd name="T16" fmla="*/ 567 w 1360"/>
                  <a:gd name="T17" fmla="*/ 227 h 794"/>
                  <a:gd name="T18" fmla="*/ 453 w 1360"/>
                  <a:gd name="T19" fmla="*/ 227 h 794"/>
                  <a:gd name="T20" fmla="*/ 453 w 1360"/>
                  <a:gd name="T21" fmla="*/ 114 h 794"/>
                  <a:gd name="T22" fmla="*/ 340 w 1360"/>
                  <a:gd name="T23" fmla="*/ 114 h 794"/>
                  <a:gd name="T24" fmla="*/ 340 w 1360"/>
                  <a:gd name="T25" fmla="*/ 340 h 794"/>
                  <a:gd name="T26" fmla="*/ 226 w 1360"/>
                  <a:gd name="T27" fmla="*/ 340 h 794"/>
                  <a:gd name="T28" fmla="*/ 226 w 1360"/>
                  <a:gd name="T29" fmla="*/ 454 h 794"/>
                  <a:gd name="T30" fmla="*/ 0 w 1360"/>
                  <a:gd name="T31" fmla="*/ 454 h 794"/>
                  <a:gd name="T32" fmla="*/ 0 w 1360"/>
                  <a:gd name="T33" fmla="*/ 567 h 794"/>
                  <a:gd name="T34" fmla="*/ 113 w 1360"/>
                  <a:gd name="T35" fmla="*/ 567 h 794"/>
                  <a:gd name="T36" fmla="*/ 113 w 1360"/>
                  <a:gd name="T37" fmla="*/ 681 h 794"/>
                  <a:gd name="T38" fmla="*/ 226 w 1360"/>
                  <a:gd name="T39" fmla="*/ 681 h 794"/>
                  <a:gd name="T40" fmla="*/ 226 w 1360"/>
                  <a:gd name="T41" fmla="*/ 794 h 794"/>
                  <a:gd name="T42" fmla="*/ 453 w 1360"/>
                  <a:gd name="T43" fmla="*/ 794 h 794"/>
                  <a:gd name="T44" fmla="*/ 453 w 1360"/>
                  <a:gd name="T45" fmla="*/ 681 h 794"/>
                  <a:gd name="T46" fmla="*/ 567 w 1360"/>
                  <a:gd name="T47" fmla="*/ 681 h 794"/>
                  <a:gd name="T48" fmla="*/ 567 w 1360"/>
                  <a:gd name="T49" fmla="*/ 567 h 794"/>
                  <a:gd name="T50" fmla="*/ 793 w 1360"/>
                  <a:gd name="T51" fmla="*/ 567 h 794"/>
                  <a:gd name="T52" fmla="*/ 793 w 1360"/>
                  <a:gd name="T53" fmla="*/ 681 h 794"/>
                  <a:gd name="T54" fmla="*/ 1020 w 1360"/>
                  <a:gd name="T55" fmla="*/ 681 h 794"/>
                  <a:gd name="T56" fmla="*/ 1020 w 1360"/>
                  <a:gd name="T57" fmla="*/ 567 h 794"/>
                  <a:gd name="T58" fmla="*/ 1247 w 1360"/>
                  <a:gd name="T59" fmla="*/ 567 h 794"/>
                  <a:gd name="T60" fmla="*/ 1247 w 1360"/>
                  <a:gd name="T61" fmla="*/ 681 h 794"/>
                  <a:gd name="T62" fmla="*/ 1360 w 1360"/>
                  <a:gd name="T63" fmla="*/ 681 h 794"/>
                  <a:gd name="T64" fmla="*/ 1360 w 1360"/>
                  <a:gd name="T65" fmla="*/ 454 h 794"/>
                  <a:gd name="T66" fmla="*/ 1247 w 1360"/>
                  <a:gd name="T67" fmla="*/ 454 h 794"/>
                  <a:gd name="T68" fmla="*/ 1247 w 1360"/>
                  <a:gd name="T69" fmla="*/ 22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60" h="794">
                    <a:moveTo>
                      <a:pt x="1247" y="227"/>
                    </a:moveTo>
                    <a:lnTo>
                      <a:pt x="1020" y="227"/>
                    </a:lnTo>
                    <a:lnTo>
                      <a:pt x="1020" y="114"/>
                    </a:lnTo>
                    <a:lnTo>
                      <a:pt x="907" y="114"/>
                    </a:lnTo>
                    <a:lnTo>
                      <a:pt x="907" y="0"/>
                    </a:lnTo>
                    <a:lnTo>
                      <a:pt x="793" y="0"/>
                    </a:lnTo>
                    <a:lnTo>
                      <a:pt x="793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114"/>
                    </a:lnTo>
                    <a:lnTo>
                      <a:pt x="340" y="114"/>
                    </a:lnTo>
                    <a:lnTo>
                      <a:pt x="340" y="340"/>
                    </a:lnTo>
                    <a:lnTo>
                      <a:pt x="226" y="340"/>
                    </a:lnTo>
                    <a:lnTo>
                      <a:pt x="226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226" y="681"/>
                    </a:lnTo>
                    <a:lnTo>
                      <a:pt x="226" y="794"/>
                    </a:lnTo>
                    <a:lnTo>
                      <a:pt x="453" y="794"/>
                    </a:lnTo>
                    <a:lnTo>
                      <a:pt x="453" y="681"/>
                    </a:lnTo>
                    <a:lnTo>
                      <a:pt x="567" y="681"/>
                    </a:lnTo>
                    <a:lnTo>
                      <a:pt x="567" y="567"/>
                    </a:lnTo>
                    <a:lnTo>
                      <a:pt x="793" y="567"/>
                    </a:lnTo>
                    <a:lnTo>
                      <a:pt x="793" y="681"/>
                    </a:lnTo>
                    <a:lnTo>
                      <a:pt x="1020" y="681"/>
                    </a:lnTo>
                    <a:lnTo>
                      <a:pt x="1020" y="567"/>
                    </a:lnTo>
                    <a:lnTo>
                      <a:pt x="1247" y="567"/>
                    </a:lnTo>
                    <a:lnTo>
                      <a:pt x="1247" y="681"/>
                    </a:lnTo>
                    <a:lnTo>
                      <a:pt x="1360" y="681"/>
                    </a:lnTo>
                    <a:lnTo>
                      <a:pt x="1360" y="454"/>
                    </a:lnTo>
                    <a:lnTo>
                      <a:pt x="1247" y="454"/>
                    </a:lnTo>
                    <a:lnTo>
                      <a:pt x="124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4" name="Freeform 142"/>
              <p:cNvSpPr>
                <a:spLocks/>
              </p:cNvSpPr>
              <p:nvPr/>
            </p:nvSpPr>
            <p:spPr bwMode="auto">
              <a:xfrm>
                <a:off x="1991" y="2797"/>
                <a:ext cx="794" cy="794"/>
              </a:xfrm>
              <a:custGeom>
                <a:avLst/>
                <a:gdLst>
                  <a:gd name="T0" fmla="*/ 794 w 794"/>
                  <a:gd name="T1" fmla="*/ 0 h 794"/>
                  <a:gd name="T2" fmla="*/ 340 w 794"/>
                  <a:gd name="T3" fmla="*/ 0 h 794"/>
                  <a:gd name="T4" fmla="*/ 340 w 794"/>
                  <a:gd name="T5" fmla="*/ 114 h 794"/>
                  <a:gd name="T6" fmla="*/ 227 w 794"/>
                  <a:gd name="T7" fmla="*/ 114 h 794"/>
                  <a:gd name="T8" fmla="*/ 227 w 794"/>
                  <a:gd name="T9" fmla="*/ 227 h 794"/>
                  <a:gd name="T10" fmla="*/ 113 w 794"/>
                  <a:gd name="T11" fmla="*/ 227 h 794"/>
                  <a:gd name="T12" fmla="*/ 113 w 794"/>
                  <a:gd name="T13" fmla="*/ 340 h 794"/>
                  <a:gd name="T14" fmla="*/ 0 w 794"/>
                  <a:gd name="T15" fmla="*/ 340 h 794"/>
                  <a:gd name="T16" fmla="*/ 0 w 794"/>
                  <a:gd name="T17" fmla="*/ 681 h 794"/>
                  <a:gd name="T18" fmla="*/ 113 w 794"/>
                  <a:gd name="T19" fmla="*/ 681 h 794"/>
                  <a:gd name="T20" fmla="*/ 113 w 794"/>
                  <a:gd name="T21" fmla="*/ 794 h 794"/>
                  <a:gd name="T22" fmla="*/ 680 w 794"/>
                  <a:gd name="T23" fmla="*/ 794 h 794"/>
                  <a:gd name="T24" fmla="*/ 680 w 794"/>
                  <a:gd name="T25" fmla="*/ 340 h 794"/>
                  <a:gd name="T26" fmla="*/ 794 w 794"/>
                  <a:gd name="T27" fmla="*/ 340 h 794"/>
                  <a:gd name="T28" fmla="*/ 794 w 794"/>
                  <a:gd name="T29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4" h="794">
                    <a:moveTo>
                      <a:pt x="794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681"/>
                    </a:lnTo>
                    <a:lnTo>
                      <a:pt x="113" y="681"/>
                    </a:lnTo>
                    <a:lnTo>
                      <a:pt x="113" y="794"/>
                    </a:lnTo>
                    <a:lnTo>
                      <a:pt x="680" y="794"/>
                    </a:lnTo>
                    <a:lnTo>
                      <a:pt x="680" y="340"/>
                    </a:lnTo>
                    <a:lnTo>
                      <a:pt x="794" y="340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5" name="Freeform 143"/>
              <p:cNvSpPr>
                <a:spLocks/>
              </p:cNvSpPr>
              <p:nvPr/>
            </p:nvSpPr>
            <p:spPr bwMode="auto">
              <a:xfrm>
                <a:off x="1424" y="2457"/>
                <a:ext cx="1020" cy="1134"/>
              </a:xfrm>
              <a:custGeom>
                <a:avLst/>
                <a:gdLst>
                  <a:gd name="T0" fmla="*/ 907 w 1020"/>
                  <a:gd name="T1" fmla="*/ 0 h 1134"/>
                  <a:gd name="T2" fmla="*/ 567 w 1020"/>
                  <a:gd name="T3" fmla="*/ 0 h 1134"/>
                  <a:gd name="T4" fmla="*/ 567 w 1020"/>
                  <a:gd name="T5" fmla="*/ 113 h 1134"/>
                  <a:gd name="T6" fmla="*/ 113 w 1020"/>
                  <a:gd name="T7" fmla="*/ 113 h 1134"/>
                  <a:gd name="T8" fmla="*/ 113 w 1020"/>
                  <a:gd name="T9" fmla="*/ 227 h 1134"/>
                  <a:gd name="T10" fmla="*/ 227 w 1020"/>
                  <a:gd name="T11" fmla="*/ 227 h 1134"/>
                  <a:gd name="T12" fmla="*/ 227 w 1020"/>
                  <a:gd name="T13" fmla="*/ 340 h 1134"/>
                  <a:gd name="T14" fmla="*/ 453 w 1020"/>
                  <a:gd name="T15" fmla="*/ 340 h 1134"/>
                  <a:gd name="T16" fmla="*/ 453 w 1020"/>
                  <a:gd name="T17" fmla="*/ 454 h 1134"/>
                  <a:gd name="T18" fmla="*/ 340 w 1020"/>
                  <a:gd name="T19" fmla="*/ 454 h 1134"/>
                  <a:gd name="T20" fmla="*/ 340 w 1020"/>
                  <a:gd name="T21" fmla="*/ 567 h 1134"/>
                  <a:gd name="T22" fmla="*/ 113 w 1020"/>
                  <a:gd name="T23" fmla="*/ 567 h 1134"/>
                  <a:gd name="T24" fmla="*/ 113 w 1020"/>
                  <a:gd name="T25" fmla="*/ 680 h 1134"/>
                  <a:gd name="T26" fmla="*/ 227 w 1020"/>
                  <a:gd name="T27" fmla="*/ 680 h 1134"/>
                  <a:gd name="T28" fmla="*/ 227 w 1020"/>
                  <a:gd name="T29" fmla="*/ 907 h 1134"/>
                  <a:gd name="T30" fmla="*/ 0 w 1020"/>
                  <a:gd name="T31" fmla="*/ 907 h 1134"/>
                  <a:gd name="T32" fmla="*/ 0 w 1020"/>
                  <a:gd name="T33" fmla="*/ 1021 h 1134"/>
                  <a:gd name="T34" fmla="*/ 113 w 1020"/>
                  <a:gd name="T35" fmla="*/ 1021 h 1134"/>
                  <a:gd name="T36" fmla="*/ 113 w 1020"/>
                  <a:gd name="T37" fmla="*/ 1134 h 1134"/>
                  <a:gd name="T38" fmla="*/ 227 w 1020"/>
                  <a:gd name="T39" fmla="*/ 1134 h 1134"/>
                  <a:gd name="T40" fmla="*/ 227 w 1020"/>
                  <a:gd name="T41" fmla="*/ 1021 h 1134"/>
                  <a:gd name="T42" fmla="*/ 453 w 1020"/>
                  <a:gd name="T43" fmla="*/ 1021 h 1134"/>
                  <a:gd name="T44" fmla="*/ 453 w 1020"/>
                  <a:gd name="T45" fmla="*/ 907 h 1134"/>
                  <a:gd name="T46" fmla="*/ 567 w 1020"/>
                  <a:gd name="T47" fmla="*/ 907 h 1134"/>
                  <a:gd name="T48" fmla="*/ 567 w 1020"/>
                  <a:gd name="T49" fmla="*/ 680 h 1134"/>
                  <a:gd name="T50" fmla="*/ 680 w 1020"/>
                  <a:gd name="T51" fmla="*/ 680 h 1134"/>
                  <a:gd name="T52" fmla="*/ 680 w 1020"/>
                  <a:gd name="T53" fmla="*/ 567 h 1134"/>
                  <a:gd name="T54" fmla="*/ 794 w 1020"/>
                  <a:gd name="T55" fmla="*/ 567 h 1134"/>
                  <a:gd name="T56" fmla="*/ 794 w 1020"/>
                  <a:gd name="T57" fmla="*/ 454 h 1134"/>
                  <a:gd name="T58" fmla="*/ 907 w 1020"/>
                  <a:gd name="T59" fmla="*/ 454 h 1134"/>
                  <a:gd name="T60" fmla="*/ 907 w 1020"/>
                  <a:gd name="T61" fmla="*/ 340 h 1134"/>
                  <a:gd name="T62" fmla="*/ 1020 w 1020"/>
                  <a:gd name="T63" fmla="*/ 340 h 1134"/>
                  <a:gd name="T64" fmla="*/ 1020 w 1020"/>
                  <a:gd name="T65" fmla="*/ 227 h 1134"/>
                  <a:gd name="T66" fmla="*/ 907 w 1020"/>
                  <a:gd name="T67" fmla="*/ 227 h 1134"/>
                  <a:gd name="T68" fmla="*/ 907 w 1020"/>
                  <a:gd name="T69" fmla="*/ 113 h 1134"/>
                  <a:gd name="T70" fmla="*/ 907 w 1020"/>
                  <a:gd name="T71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0" h="1134">
                    <a:moveTo>
                      <a:pt x="907" y="0"/>
                    </a:moveTo>
                    <a:lnTo>
                      <a:pt x="567" y="0"/>
                    </a:lnTo>
                    <a:lnTo>
                      <a:pt x="567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453" y="340"/>
                    </a:lnTo>
                    <a:lnTo>
                      <a:pt x="453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907"/>
                    </a:lnTo>
                    <a:lnTo>
                      <a:pt x="0" y="907"/>
                    </a:lnTo>
                    <a:lnTo>
                      <a:pt x="0" y="1021"/>
                    </a:lnTo>
                    <a:lnTo>
                      <a:pt x="113" y="1021"/>
                    </a:lnTo>
                    <a:lnTo>
                      <a:pt x="113" y="1134"/>
                    </a:lnTo>
                    <a:lnTo>
                      <a:pt x="227" y="1134"/>
                    </a:lnTo>
                    <a:lnTo>
                      <a:pt x="227" y="1021"/>
                    </a:lnTo>
                    <a:lnTo>
                      <a:pt x="453" y="1021"/>
                    </a:lnTo>
                    <a:lnTo>
                      <a:pt x="453" y="907"/>
                    </a:lnTo>
                    <a:lnTo>
                      <a:pt x="567" y="907"/>
                    </a:lnTo>
                    <a:lnTo>
                      <a:pt x="567" y="680"/>
                    </a:lnTo>
                    <a:lnTo>
                      <a:pt x="680" y="680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454"/>
                    </a:lnTo>
                    <a:lnTo>
                      <a:pt x="907" y="454"/>
                    </a:lnTo>
                    <a:lnTo>
                      <a:pt x="907" y="340"/>
                    </a:lnTo>
                    <a:lnTo>
                      <a:pt x="1020" y="340"/>
                    </a:lnTo>
                    <a:lnTo>
                      <a:pt x="1020" y="227"/>
                    </a:lnTo>
                    <a:lnTo>
                      <a:pt x="907" y="227"/>
                    </a:lnTo>
                    <a:lnTo>
                      <a:pt x="907" y="113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6" name="Rectangle 144"/>
              <p:cNvSpPr>
                <a:spLocks noChangeArrowheads="1"/>
              </p:cNvSpPr>
              <p:nvPr/>
            </p:nvSpPr>
            <p:spPr bwMode="auto">
              <a:xfrm>
                <a:off x="1537" y="2117"/>
                <a:ext cx="114" cy="22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7" name="Freeform 145"/>
              <p:cNvSpPr>
                <a:spLocks/>
              </p:cNvSpPr>
              <p:nvPr/>
            </p:nvSpPr>
            <p:spPr bwMode="auto">
              <a:xfrm>
                <a:off x="1084" y="2570"/>
                <a:ext cx="793" cy="1021"/>
              </a:xfrm>
              <a:custGeom>
                <a:avLst/>
                <a:gdLst>
                  <a:gd name="T0" fmla="*/ 453 w 793"/>
                  <a:gd name="T1" fmla="*/ 0 h 1021"/>
                  <a:gd name="T2" fmla="*/ 226 w 793"/>
                  <a:gd name="T3" fmla="*/ 0 h 1021"/>
                  <a:gd name="T4" fmla="*/ 226 w 793"/>
                  <a:gd name="T5" fmla="*/ 114 h 1021"/>
                  <a:gd name="T6" fmla="*/ 0 w 793"/>
                  <a:gd name="T7" fmla="*/ 114 h 1021"/>
                  <a:gd name="T8" fmla="*/ 0 w 793"/>
                  <a:gd name="T9" fmla="*/ 567 h 1021"/>
                  <a:gd name="T10" fmla="*/ 0 w 793"/>
                  <a:gd name="T11" fmla="*/ 681 h 1021"/>
                  <a:gd name="T12" fmla="*/ 113 w 793"/>
                  <a:gd name="T13" fmla="*/ 681 h 1021"/>
                  <a:gd name="T14" fmla="*/ 113 w 793"/>
                  <a:gd name="T15" fmla="*/ 794 h 1021"/>
                  <a:gd name="T16" fmla="*/ 226 w 793"/>
                  <a:gd name="T17" fmla="*/ 794 h 1021"/>
                  <a:gd name="T18" fmla="*/ 226 w 793"/>
                  <a:gd name="T19" fmla="*/ 1021 h 1021"/>
                  <a:gd name="T20" fmla="*/ 340 w 793"/>
                  <a:gd name="T21" fmla="*/ 1021 h 1021"/>
                  <a:gd name="T22" fmla="*/ 340 w 793"/>
                  <a:gd name="T23" fmla="*/ 794 h 1021"/>
                  <a:gd name="T24" fmla="*/ 567 w 793"/>
                  <a:gd name="T25" fmla="*/ 794 h 1021"/>
                  <a:gd name="T26" fmla="*/ 567 w 793"/>
                  <a:gd name="T27" fmla="*/ 567 h 1021"/>
                  <a:gd name="T28" fmla="*/ 453 w 793"/>
                  <a:gd name="T29" fmla="*/ 567 h 1021"/>
                  <a:gd name="T30" fmla="*/ 453 w 793"/>
                  <a:gd name="T31" fmla="*/ 454 h 1021"/>
                  <a:gd name="T32" fmla="*/ 680 w 793"/>
                  <a:gd name="T33" fmla="*/ 454 h 1021"/>
                  <a:gd name="T34" fmla="*/ 680 w 793"/>
                  <a:gd name="T35" fmla="*/ 341 h 1021"/>
                  <a:gd name="T36" fmla="*/ 793 w 793"/>
                  <a:gd name="T37" fmla="*/ 341 h 1021"/>
                  <a:gd name="T38" fmla="*/ 793 w 793"/>
                  <a:gd name="T39" fmla="*/ 227 h 1021"/>
                  <a:gd name="T40" fmla="*/ 567 w 793"/>
                  <a:gd name="T41" fmla="*/ 227 h 1021"/>
                  <a:gd name="T42" fmla="*/ 567 w 793"/>
                  <a:gd name="T43" fmla="*/ 114 h 1021"/>
                  <a:gd name="T44" fmla="*/ 453 w 793"/>
                  <a:gd name="T45" fmla="*/ 114 h 1021"/>
                  <a:gd name="T46" fmla="*/ 453 w 793"/>
                  <a:gd name="T47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93" h="1021">
                    <a:moveTo>
                      <a:pt x="453" y="0"/>
                    </a:moveTo>
                    <a:lnTo>
                      <a:pt x="226" y="0"/>
                    </a:lnTo>
                    <a:lnTo>
                      <a:pt x="226" y="114"/>
                    </a:lnTo>
                    <a:lnTo>
                      <a:pt x="0" y="114"/>
                    </a:lnTo>
                    <a:lnTo>
                      <a:pt x="0" y="567"/>
                    </a:lnTo>
                    <a:lnTo>
                      <a:pt x="0" y="681"/>
                    </a:lnTo>
                    <a:lnTo>
                      <a:pt x="113" y="681"/>
                    </a:lnTo>
                    <a:lnTo>
                      <a:pt x="113" y="794"/>
                    </a:lnTo>
                    <a:lnTo>
                      <a:pt x="226" y="794"/>
                    </a:lnTo>
                    <a:lnTo>
                      <a:pt x="226" y="1021"/>
                    </a:lnTo>
                    <a:lnTo>
                      <a:pt x="340" y="1021"/>
                    </a:lnTo>
                    <a:lnTo>
                      <a:pt x="340" y="794"/>
                    </a:lnTo>
                    <a:lnTo>
                      <a:pt x="567" y="794"/>
                    </a:lnTo>
                    <a:lnTo>
                      <a:pt x="567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680" y="454"/>
                    </a:lnTo>
                    <a:lnTo>
                      <a:pt x="680" y="341"/>
                    </a:lnTo>
                    <a:lnTo>
                      <a:pt x="793" y="341"/>
                    </a:lnTo>
                    <a:lnTo>
                      <a:pt x="793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453" y="114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8" name="Freeform 146"/>
              <p:cNvSpPr>
                <a:spLocks/>
              </p:cNvSpPr>
              <p:nvPr/>
            </p:nvSpPr>
            <p:spPr bwMode="auto">
              <a:xfrm>
                <a:off x="517" y="1436"/>
                <a:ext cx="453" cy="454"/>
              </a:xfrm>
              <a:custGeom>
                <a:avLst/>
                <a:gdLst>
                  <a:gd name="T0" fmla="*/ 453 w 453"/>
                  <a:gd name="T1" fmla="*/ 0 h 454"/>
                  <a:gd name="T2" fmla="*/ 113 w 453"/>
                  <a:gd name="T3" fmla="*/ 0 h 454"/>
                  <a:gd name="T4" fmla="*/ 113 w 453"/>
                  <a:gd name="T5" fmla="*/ 114 h 454"/>
                  <a:gd name="T6" fmla="*/ 0 w 453"/>
                  <a:gd name="T7" fmla="*/ 114 h 454"/>
                  <a:gd name="T8" fmla="*/ 0 w 453"/>
                  <a:gd name="T9" fmla="*/ 227 h 454"/>
                  <a:gd name="T10" fmla="*/ 113 w 453"/>
                  <a:gd name="T11" fmla="*/ 227 h 454"/>
                  <a:gd name="T12" fmla="*/ 113 w 453"/>
                  <a:gd name="T13" fmla="*/ 454 h 454"/>
                  <a:gd name="T14" fmla="*/ 340 w 453"/>
                  <a:gd name="T15" fmla="*/ 454 h 454"/>
                  <a:gd name="T16" fmla="*/ 340 w 453"/>
                  <a:gd name="T17" fmla="*/ 341 h 454"/>
                  <a:gd name="T18" fmla="*/ 453 w 453"/>
                  <a:gd name="T19" fmla="*/ 341 h 454"/>
                  <a:gd name="T20" fmla="*/ 453 w 453"/>
                  <a:gd name="T21" fmla="*/ 227 h 454"/>
                  <a:gd name="T22" fmla="*/ 340 w 453"/>
                  <a:gd name="T23" fmla="*/ 227 h 454"/>
                  <a:gd name="T24" fmla="*/ 340 w 453"/>
                  <a:gd name="T25" fmla="*/ 114 h 454"/>
                  <a:gd name="T26" fmla="*/ 453 w 453"/>
                  <a:gd name="T27" fmla="*/ 114 h 454"/>
                  <a:gd name="T28" fmla="*/ 453 w 453"/>
                  <a:gd name="T2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3" h="454">
                    <a:moveTo>
                      <a:pt x="453" y="0"/>
                    </a:move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454"/>
                    </a:lnTo>
                    <a:lnTo>
                      <a:pt x="340" y="454"/>
                    </a:lnTo>
                    <a:lnTo>
                      <a:pt x="340" y="341"/>
                    </a:lnTo>
                    <a:lnTo>
                      <a:pt x="453" y="341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453" y="114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9" name="Freeform 147"/>
              <p:cNvSpPr>
                <a:spLocks/>
              </p:cNvSpPr>
              <p:nvPr/>
            </p:nvSpPr>
            <p:spPr bwMode="auto">
              <a:xfrm>
                <a:off x="743" y="1777"/>
                <a:ext cx="1361" cy="907"/>
              </a:xfrm>
              <a:custGeom>
                <a:avLst/>
                <a:gdLst>
                  <a:gd name="T0" fmla="*/ 227 w 1361"/>
                  <a:gd name="T1" fmla="*/ 0 h 907"/>
                  <a:gd name="T2" fmla="*/ 341 w 1361"/>
                  <a:gd name="T3" fmla="*/ 0 h 907"/>
                  <a:gd name="T4" fmla="*/ 341 w 1361"/>
                  <a:gd name="T5" fmla="*/ 226 h 907"/>
                  <a:gd name="T6" fmla="*/ 681 w 1361"/>
                  <a:gd name="T7" fmla="*/ 226 h 907"/>
                  <a:gd name="T8" fmla="*/ 681 w 1361"/>
                  <a:gd name="T9" fmla="*/ 340 h 907"/>
                  <a:gd name="T10" fmla="*/ 794 w 1361"/>
                  <a:gd name="T11" fmla="*/ 340 h 907"/>
                  <a:gd name="T12" fmla="*/ 794 w 1361"/>
                  <a:gd name="T13" fmla="*/ 567 h 907"/>
                  <a:gd name="T14" fmla="*/ 908 w 1361"/>
                  <a:gd name="T15" fmla="*/ 567 h 907"/>
                  <a:gd name="T16" fmla="*/ 908 w 1361"/>
                  <a:gd name="T17" fmla="*/ 340 h 907"/>
                  <a:gd name="T18" fmla="*/ 1021 w 1361"/>
                  <a:gd name="T19" fmla="*/ 340 h 907"/>
                  <a:gd name="T20" fmla="*/ 1021 w 1361"/>
                  <a:gd name="T21" fmla="*/ 226 h 907"/>
                  <a:gd name="T22" fmla="*/ 1134 w 1361"/>
                  <a:gd name="T23" fmla="*/ 226 h 907"/>
                  <a:gd name="T24" fmla="*/ 1134 w 1361"/>
                  <a:gd name="T25" fmla="*/ 340 h 907"/>
                  <a:gd name="T26" fmla="*/ 1361 w 1361"/>
                  <a:gd name="T27" fmla="*/ 340 h 907"/>
                  <a:gd name="T28" fmla="*/ 1361 w 1361"/>
                  <a:gd name="T29" fmla="*/ 567 h 907"/>
                  <a:gd name="T30" fmla="*/ 1134 w 1361"/>
                  <a:gd name="T31" fmla="*/ 567 h 907"/>
                  <a:gd name="T32" fmla="*/ 1134 w 1361"/>
                  <a:gd name="T33" fmla="*/ 680 h 907"/>
                  <a:gd name="T34" fmla="*/ 1248 w 1361"/>
                  <a:gd name="T35" fmla="*/ 680 h 907"/>
                  <a:gd name="T36" fmla="*/ 1248 w 1361"/>
                  <a:gd name="T37" fmla="*/ 793 h 907"/>
                  <a:gd name="T38" fmla="*/ 567 w 1361"/>
                  <a:gd name="T39" fmla="*/ 793 h 907"/>
                  <a:gd name="T40" fmla="*/ 567 w 1361"/>
                  <a:gd name="T41" fmla="*/ 907 h 907"/>
                  <a:gd name="T42" fmla="*/ 454 w 1361"/>
                  <a:gd name="T43" fmla="*/ 907 h 907"/>
                  <a:gd name="T44" fmla="*/ 454 w 1361"/>
                  <a:gd name="T45" fmla="*/ 453 h 907"/>
                  <a:gd name="T46" fmla="*/ 227 w 1361"/>
                  <a:gd name="T47" fmla="*/ 453 h 907"/>
                  <a:gd name="T48" fmla="*/ 227 w 1361"/>
                  <a:gd name="T49" fmla="*/ 340 h 907"/>
                  <a:gd name="T50" fmla="*/ 114 w 1361"/>
                  <a:gd name="T51" fmla="*/ 340 h 907"/>
                  <a:gd name="T52" fmla="*/ 114 w 1361"/>
                  <a:gd name="T53" fmla="*/ 226 h 907"/>
                  <a:gd name="T54" fmla="*/ 0 w 1361"/>
                  <a:gd name="T55" fmla="*/ 226 h 907"/>
                  <a:gd name="T56" fmla="*/ 0 w 1361"/>
                  <a:gd name="T57" fmla="*/ 113 h 907"/>
                  <a:gd name="T58" fmla="*/ 114 w 1361"/>
                  <a:gd name="T59" fmla="*/ 113 h 907"/>
                  <a:gd name="T60" fmla="*/ 114 w 1361"/>
                  <a:gd name="T61" fmla="*/ 0 h 907"/>
                  <a:gd name="T62" fmla="*/ 227 w 1361"/>
                  <a:gd name="T6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61" h="907">
                    <a:moveTo>
                      <a:pt x="227" y="0"/>
                    </a:moveTo>
                    <a:lnTo>
                      <a:pt x="341" y="0"/>
                    </a:lnTo>
                    <a:lnTo>
                      <a:pt x="341" y="226"/>
                    </a:lnTo>
                    <a:lnTo>
                      <a:pt x="681" y="226"/>
                    </a:lnTo>
                    <a:lnTo>
                      <a:pt x="681" y="340"/>
                    </a:lnTo>
                    <a:lnTo>
                      <a:pt x="794" y="340"/>
                    </a:lnTo>
                    <a:lnTo>
                      <a:pt x="794" y="567"/>
                    </a:lnTo>
                    <a:lnTo>
                      <a:pt x="908" y="567"/>
                    </a:lnTo>
                    <a:lnTo>
                      <a:pt x="908" y="340"/>
                    </a:lnTo>
                    <a:lnTo>
                      <a:pt x="1021" y="340"/>
                    </a:lnTo>
                    <a:lnTo>
                      <a:pt x="1021" y="226"/>
                    </a:lnTo>
                    <a:lnTo>
                      <a:pt x="1134" y="226"/>
                    </a:lnTo>
                    <a:lnTo>
                      <a:pt x="1134" y="340"/>
                    </a:lnTo>
                    <a:lnTo>
                      <a:pt x="1361" y="340"/>
                    </a:lnTo>
                    <a:lnTo>
                      <a:pt x="1361" y="567"/>
                    </a:lnTo>
                    <a:lnTo>
                      <a:pt x="1134" y="567"/>
                    </a:lnTo>
                    <a:lnTo>
                      <a:pt x="1134" y="680"/>
                    </a:lnTo>
                    <a:lnTo>
                      <a:pt x="1248" y="680"/>
                    </a:lnTo>
                    <a:lnTo>
                      <a:pt x="1248" y="793"/>
                    </a:lnTo>
                    <a:lnTo>
                      <a:pt x="567" y="793"/>
                    </a:lnTo>
                    <a:lnTo>
                      <a:pt x="567" y="907"/>
                    </a:lnTo>
                    <a:lnTo>
                      <a:pt x="454" y="907"/>
                    </a:lnTo>
                    <a:lnTo>
                      <a:pt x="454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0" name="Freeform 148"/>
              <p:cNvSpPr>
                <a:spLocks/>
              </p:cNvSpPr>
              <p:nvPr/>
            </p:nvSpPr>
            <p:spPr bwMode="auto">
              <a:xfrm>
                <a:off x="1877" y="1550"/>
                <a:ext cx="908" cy="1247"/>
              </a:xfrm>
              <a:custGeom>
                <a:avLst/>
                <a:gdLst>
                  <a:gd name="T0" fmla="*/ 908 w 908"/>
                  <a:gd name="T1" fmla="*/ 0 h 1247"/>
                  <a:gd name="T2" fmla="*/ 908 w 908"/>
                  <a:gd name="T3" fmla="*/ 680 h 1247"/>
                  <a:gd name="T4" fmla="*/ 794 w 908"/>
                  <a:gd name="T5" fmla="*/ 680 h 1247"/>
                  <a:gd name="T6" fmla="*/ 794 w 908"/>
                  <a:gd name="T7" fmla="*/ 1134 h 1247"/>
                  <a:gd name="T8" fmla="*/ 681 w 908"/>
                  <a:gd name="T9" fmla="*/ 1134 h 1247"/>
                  <a:gd name="T10" fmla="*/ 681 w 908"/>
                  <a:gd name="T11" fmla="*/ 1247 h 1247"/>
                  <a:gd name="T12" fmla="*/ 567 w 908"/>
                  <a:gd name="T13" fmla="*/ 1247 h 1247"/>
                  <a:gd name="T14" fmla="*/ 567 w 908"/>
                  <a:gd name="T15" fmla="*/ 1134 h 1247"/>
                  <a:gd name="T16" fmla="*/ 454 w 908"/>
                  <a:gd name="T17" fmla="*/ 1134 h 1247"/>
                  <a:gd name="T18" fmla="*/ 454 w 908"/>
                  <a:gd name="T19" fmla="*/ 907 h 1247"/>
                  <a:gd name="T20" fmla="*/ 0 w 908"/>
                  <a:gd name="T21" fmla="*/ 907 h 1247"/>
                  <a:gd name="T22" fmla="*/ 0 w 908"/>
                  <a:gd name="T23" fmla="*/ 794 h 1247"/>
                  <a:gd name="T24" fmla="*/ 227 w 908"/>
                  <a:gd name="T25" fmla="*/ 794 h 1247"/>
                  <a:gd name="T26" fmla="*/ 227 w 908"/>
                  <a:gd name="T27" fmla="*/ 567 h 1247"/>
                  <a:gd name="T28" fmla="*/ 0 w 908"/>
                  <a:gd name="T29" fmla="*/ 567 h 1247"/>
                  <a:gd name="T30" fmla="*/ 0 w 908"/>
                  <a:gd name="T31" fmla="*/ 340 h 1247"/>
                  <a:gd name="T32" fmla="*/ 114 w 908"/>
                  <a:gd name="T33" fmla="*/ 340 h 1247"/>
                  <a:gd name="T34" fmla="*/ 114 w 908"/>
                  <a:gd name="T35" fmla="*/ 227 h 1247"/>
                  <a:gd name="T36" fmla="*/ 341 w 908"/>
                  <a:gd name="T37" fmla="*/ 227 h 1247"/>
                  <a:gd name="T38" fmla="*/ 341 w 908"/>
                  <a:gd name="T39" fmla="*/ 113 h 1247"/>
                  <a:gd name="T40" fmla="*/ 567 w 908"/>
                  <a:gd name="T41" fmla="*/ 113 h 1247"/>
                  <a:gd name="T42" fmla="*/ 567 w 908"/>
                  <a:gd name="T43" fmla="*/ 0 h 1247"/>
                  <a:gd name="T44" fmla="*/ 908 w 908"/>
                  <a:gd name="T45" fmla="*/ 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8" h="1247">
                    <a:moveTo>
                      <a:pt x="908" y="0"/>
                    </a:moveTo>
                    <a:lnTo>
                      <a:pt x="908" y="680"/>
                    </a:lnTo>
                    <a:lnTo>
                      <a:pt x="794" y="680"/>
                    </a:lnTo>
                    <a:lnTo>
                      <a:pt x="794" y="1134"/>
                    </a:lnTo>
                    <a:lnTo>
                      <a:pt x="681" y="1134"/>
                    </a:lnTo>
                    <a:lnTo>
                      <a:pt x="681" y="1247"/>
                    </a:lnTo>
                    <a:lnTo>
                      <a:pt x="567" y="1247"/>
                    </a:lnTo>
                    <a:lnTo>
                      <a:pt x="567" y="1134"/>
                    </a:lnTo>
                    <a:lnTo>
                      <a:pt x="454" y="1134"/>
                    </a:lnTo>
                    <a:lnTo>
                      <a:pt x="454" y="907"/>
                    </a:lnTo>
                    <a:lnTo>
                      <a:pt x="0" y="907"/>
                    </a:lnTo>
                    <a:lnTo>
                      <a:pt x="0" y="794"/>
                    </a:lnTo>
                    <a:lnTo>
                      <a:pt x="227" y="794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341" y="227"/>
                    </a:lnTo>
                    <a:lnTo>
                      <a:pt x="341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90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1" name="Freeform 149"/>
              <p:cNvSpPr>
                <a:spLocks/>
              </p:cNvSpPr>
              <p:nvPr/>
            </p:nvSpPr>
            <p:spPr bwMode="auto">
              <a:xfrm>
                <a:off x="2558" y="1663"/>
                <a:ext cx="907" cy="1134"/>
              </a:xfrm>
              <a:custGeom>
                <a:avLst/>
                <a:gdLst>
                  <a:gd name="T0" fmla="*/ 227 w 907"/>
                  <a:gd name="T1" fmla="*/ 0 h 1134"/>
                  <a:gd name="T2" fmla="*/ 567 w 907"/>
                  <a:gd name="T3" fmla="*/ 0 h 1134"/>
                  <a:gd name="T4" fmla="*/ 567 w 907"/>
                  <a:gd name="T5" fmla="*/ 114 h 1134"/>
                  <a:gd name="T6" fmla="*/ 907 w 907"/>
                  <a:gd name="T7" fmla="*/ 114 h 1134"/>
                  <a:gd name="T8" fmla="*/ 907 w 907"/>
                  <a:gd name="T9" fmla="*/ 340 h 1134"/>
                  <a:gd name="T10" fmla="*/ 907 w 907"/>
                  <a:gd name="T11" fmla="*/ 454 h 1134"/>
                  <a:gd name="T12" fmla="*/ 794 w 907"/>
                  <a:gd name="T13" fmla="*/ 454 h 1134"/>
                  <a:gd name="T14" fmla="*/ 794 w 907"/>
                  <a:gd name="T15" fmla="*/ 567 h 1134"/>
                  <a:gd name="T16" fmla="*/ 680 w 907"/>
                  <a:gd name="T17" fmla="*/ 567 h 1134"/>
                  <a:gd name="T18" fmla="*/ 680 w 907"/>
                  <a:gd name="T19" fmla="*/ 681 h 1134"/>
                  <a:gd name="T20" fmla="*/ 567 w 907"/>
                  <a:gd name="T21" fmla="*/ 681 h 1134"/>
                  <a:gd name="T22" fmla="*/ 567 w 907"/>
                  <a:gd name="T23" fmla="*/ 794 h 1134"/>
                  <a:gd name="T24" fmla="*/ 453 w 907"/>
                  <a:gd name="T25" fmla="*/ 794 h 1134"/>
                  <a:gd name="T26" fmla="*/ 453 w 907"/>
                  <a:gd name="T27" fmla="*/ 1021 h 1134"/>
                  <a:gd name="T28" fmla="*/ 227 w 907"/>
                  <a:gd name="T29" fmla="*/ 1021 h 1134"/>
                  <a:gd name="T30" fmla="*/ 227 w 907"/>
                  <a:gd name="T31" fmla="*/ 1134 h 1134"/>
                  <a:gd name="T32" fmla="*/ 0 w 907"/>
                  <a:gd name="T33" fmla="*/ 1134 h 1134"/>
                  <a:gd name="T34" fmla="*/ 0 w 907"/>
                  <a:gd name="T35" fmla="*/ 1021 h 1134"/>
                  <a:gd name="T36" fmla="*/ 113 w 907"/>
                  <a:gd name="T37" fmla="*/ 1021 h 1134"/>
                  <a:gd name="T38" fmla="*/ 113 w 907"/>
                  <a:gd name="T39" fmla="*/ 567 h 1134"/>
                  <a:gd name="T40" fmla="*/ 227 w 907"/>
                  <a:gd name="T41" fmla="*/ 567 h 1134"/>
                  <a:gd name="T42" fmla="*/ 227 w 907"/>
                  <a:gd name="T43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07" h="1134">
                    <a:moveTo>
                      <a:pt x="227" y="0"/>
                    </a:moveTo>
                    <a:lnTo>
                      <a:pt x="567" y="0"/>
                    </a:lnTo>
                    <a:lnTo>
                      <a:pt x="567" y="114"/>
                    </a:lnTo>
                    <a:lnTo>
                      <a:pt x="907" y="114"/>
                    </a:lnTo>
                    <a:lnTo>
                      <a:pt x="907" y="340"/>
                    </a:lnTo>
                    <a:lnTo>
                      <a:pt x="907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680" y="567"/>
                    </a:lnTo>
                    <a:lnTo>
                      <a:pt x="680" y="681"/>
                    </a:lnTo>
                    <a:lnTo>
                      <a:pt x="567" y="681"/>
                    </a:lnTo>
                    <a:lnTo>
                      <a:pt x="567" y="794"/>
                    </a:lnTo>
                    <a:lnTo>
                      <a:pt x="453" y="794"/>
                    </a:lnTo>
                    <a:lnTo>
                      <a:pt x="453" y="1021"/>
                    </a:lnTo>
                    <a:lnTo>
                      <a:pt x="227" y="1021"/>
                    </a:lnTo>
                    <a:lnTo>
                      <a:pt x="227" y="1134"/>
                    </a:lnTo>
                    <a:lnTo>
                      <a:pt x="0" y="1134"/>
                    </a:lnTo>
                    <a:lnTo>
                      <a:pt x="0" y="1021"/>
                    </a:lnTo>
                    <a:lnTo>
                      <a:pt x="113" y="1021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2" name="Freeform 150"/>
              <p:cNvSpPr>
                <a:spLocks/>
              </p:cNvSpPr>
              <p:nvPr/>
            </p:nvSpPr>
            <p:spPr bwMode="auto">
              <a:xfrm>
                <a:off x="3238" y="1777"/>
                <a:ext cx="1021" cy="567"/>
              </a:xfrm>
              <a:custGeom>
                <a:avLst/>
                <a:gdLst>
                  <a:gd name="T0" fmla="*/ 227 w 1021"/>
                  <a:gd name="T1" fmla="*/ 0 h 567"/>
                  <a:gd name="T2" fmla="*/ 227 w 1021"/>
                  <a:gd name="T3" fmla="*/ 340 h 567"/>
                  <a:gd name="T4" fmla="*/ 114 w 1021"/>
                  <a:gd name="T5" fmla="*/ 340 h 567"/>
                  <a:gd name="T6" fmla="*/ 114 w 1021"/>
                  <a:gd name="T7" fmla="*/ 453 h 567"/>
                  <a:gd name="T8" fmla="*/ 0 w 1021"/>
                  <a:gd name="T9" fmla="*/ 453 h 567"/>
                  <a:gd name="T10" fmla="*/ 0 w 1021"/>
                  <a:gd name="T11" fmla="*/ 567 h 567"/>
                  <a:gd name="T12" fmla="*/ 227 w 1021"/>
                  <a:gd name="T13" fmla="*/ 567 h 567"/>
                  <a:gd name="T14" fmla="*/ 227 w 1021"/>
                  <a:gd name="T15" fmla="*/ 453 h 567"/>
                  <a:gd name="T16" fmla="*/ 340 w 1021"/>
                  <a:gd name="T17" fmla="*/ 453 h 567"/>
                  <a:gd name="T18" fmla="*/ 340 w 1021"/>
                  <a:gd name="T19" fmla="*/ 340 h 567"/>
                  <a:gd name="T20" fmla="*/ 454 w 1021"/>
                  <a:gd name="T21" fmla="*/ 340 h 567"/>
                  <a:gd name="T22" fmla="*/ 454 w 1021"/>
                  <a:gd name="T23" fmla="*/ 226 h 567"/>
                  <a:gd name="T24" fmla="*/ 567 w 1021"/>
                  <a:gd name="T25" fmla="*/ 226 h 567"/>
                  <a:gd name="T26" fmla="*/ 567 w 1021"/>
                  <a:gd name="T27" fmla="*/ 340 h 567"/>
                  <a:gd name="T28" fmla="*/ 794 w 1021"/>
                  <a:gd name="T29" fmla="*/ 340 h 567"/>
                  <a:gd name="T30" fmla="*/ 794 w 1021"/>
                  <a:gd name="T31" fmla="*/ 226 h 567"/>
                  <a:gd name="T32" fmla="*/ 1021 w 1021"/>
                  <a:gd name="T33" fmla="*/ 226 h 567"/>
                  <a:gd name="T34" fmla="*/ 1021 w 1021"/>
                  <a:gd name="T35" fmla="*/ 0 h 567"/>
                  <a:gd name="T36" fmla="*/ 227 w 1021"/>
                  <a:gd name="T3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1" h="567">
                    <a:moveTo>
                      <a:pt x="227" y="0"/>
                    </a:move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226"/>
                    </a:lnTo>
                    <a:lnTo>
                      <a:pt x="567" y="226"/>
                    </a:lnTo>
                    <a:lnTo>
                      <a:pt x="567" y="340"/>
                    </a:lnTo>
                    <a:lnTo>
                      <a:pt x="794" y="340"/>
                    </a:lnTo>
                    <a:lnTo>
                      <a:pt x="794" y="226"/>
                    </a:lnTo>
                    <a:lnTo>
                      <a:pt x="1021" y="226"/>
                    </a:lnTo>
                    <a:lnTo>
                      <a:pt x="1021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3" name="Freeform 151"/>
              <p:cNvSpPr>
                <a:spLocks/>
              </p:cNvSpPr>
              <p:nvPr/>
            </p:nvSpPr>
            <p:spPr bwMode="auto">
              <a:xfrm>
                <a:off x="4259" y="1663"/>
                <a:ext cx="567" cy="681"/>
              </a:xfrm>
              <a:custGeom>
                <a:avLst/>
                <a:gdLst>
                  <a:gd name="T0" fmla="*/ 567 w 567"/>
                  <a:gd name="T1" fmla="*/ 0 h 681"/>
                  <a:gd name="T2" fmla="*/ 340 w 567"/>
                  <a:gd name="T3" fmla="*/ 0 h 681"/>
                  <a:gd name="T4" fmla="*/ 340 w 567"/>
                  <a:gd name="T5" fmla="*/ 114 h 681"/>
                  <a:gd name="T6" fmla="*/ 0 w 567"/>
                  <a:gd name="T7" fmla="*/ 114 h 681"/>
                  <a:gd name="T8" fmla="*/ 0 w 567"/>
                  <a:gd name="T9" fmla="*/ 567 h 681"/>
                  <a:gd name="T10" fmla="*/ 113 w 567"/>
                  <a:gd name="T11" fmla="*/ 567 h 681"/>
                  <a:gd name="T12" fmla="*/ 113 w 567"/>
                  <a:gd name="T13" fmla="*/ 681 h 681"/>
                  <a:gd name="T14" fmla="*/ 453 w 567"/>
                  <a:gd name="T15" fmla="*/ 681 h 681"/>
                  <a:gd name="T16" fmla="*/ 453 w 567"/>
                  <a:gd name="T17" fmla="*/ 114 h 681"/>
                  <a:gd name="T18" fmla="*/ 567 w 567"/>
                  <a:gd name="T19" fmla="*/ 114 h 681"/>
                  <a:gd name="T20" fmla="*/ 567 w 567"/>
                  <a:gd name="T21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681">
                    <a:moveTo>
                      <a:pt x="567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0" y="114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453" y="681"/>
                    </a:lnTo>
                    <a:lnTo>
                      <a:pt x="453" y="114"/>
                    </a:lnTo>
                    <a:lnTo>
                      <a:pt x="567" y="114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4" name="Freeform 152"/>
              <p:cNvSpPr>
                <a:spLocks/>
              </p:cNvSpPr>
              <p:nvPr/>
            </p:nvSpPr>
            <p:spPr bwMode="auto">
              <a:xfrm>
                <a:off x="3692" y="2230"/>
                <a:ext cx="1474" cy="1361"/>
              </a:xfrm>
              <a:custGeom>
                <a:avLst/>
                <a:gdLst>
                  <a:gd name="T0" fmla="*/ 0 w 1474"/>
                  <a:gd name="T1" fmla="*/ 794 h 1361"/>
                  <a:gd name="T2" fmla="*/ 113 w 1474"/>
                  <a:gd name="T3" fmla="*/ 794 h 1361"/>
                  <a:gd name="T4" fmla="*/ 113 w 1474"/>
                  <a:gd name="T5" fmla="*/ 681 h 1361"/>
                  <a:gd name="T6" fmla="*/ 227 w 1474"/>
                  <a:gd name="T7" fmla="*/ 681 h 1361"/>
                  <a:gd name="T8" fmla="*/ 227 w 1474"/>
                  <a:gd name="T9" fmla="*/ 567 h 1361"/>
                  <a:gd name="T10" fmla="*/ 340 w 1474"/>
                  <a:gd name="T11" fmla="*/ 567 h 1361"/>
                  <a:gd name="T12" fmla="*/ 340 w 1474"/>
                  <a:gd name="T13" fmla="*/ 454 h 1361"/>
                  <a:gd name="T14" fmla="*/ 453 w 1474"/>
                  <a:gd name="T15" fmla="*/ 454 h 1361"/>
                  <a:gd name="T16" fmla="*/ 453 w 1474"/>
                  <a:gd name="T17" fmla="*/ 227 h 1361"/>
                  <a:gd name="T18" fmla="*/ 567 w 1474"/>
                  <a:gd name="T19" fmla="*/ 227 h 1361"/>
                  <a:gd name="T20" fmla="*/ 567 w 1474"/>
                  <a:gd name="T21" fmla="*/ 114 h 1361"/>
                  <a:gd name="T22" fmla="*/ 1020 w 1474"/>
                  <a:gd name="T23" fmla="*/ 114 h 1361"/>
                  <a:gd name="T24" fmla="*/ 1020 w 1474"/>
                  <a:gd name="T25" fmla="*/ 0 h 1361"/>
                  <a:gd name="T26" fmla="*/ 1134 w 1474"/>
                  <a:gd name="T27" fmla="*/ 0 h 1361"/>
                  <a:gd name="T28" fmla="*/ 1134 w 1474"/>
                  <a:gd name="T29" fmla="*/ 114 h 1361"/>
                  <a:gd name="T30" fmla="*/ 1361 w 1474"/>
                  <a:gd name="T31" fmla="*/ 114 h 1361"/>
                  <a:gd name="T32" fmla="*/ 1361 w 1474"/>
                  <a:gd name="T33" fmla="*/ 340 h 1361"/>
                  <a:gd name="T34" fmla="*/ 1474 w 1474"/>
                  <a:gd name="T35" fmla="*/ 340 h 1361"/>
                  <a:gd name="T36" fmla="*/ 1474 w 1474"/>
                  <a:gd name="T37" fmla="*/ 567 h 1361"/>
                  <a:gd name="T38" fmla="*/ 1361 w 1474"/>
                  <a:gd name="T39" fmla="*/ 567 h 1361"/>
                  <a:gd name="T40" fmla="*/ 1361 w 1474"/>
                  <a:gd name="T41" fmla="*/ 681 h 1361"/>
                  <a:gd name="T42" fmla="*/ 1020 w 1474"/>
                  <a:gd name="T43" fmla="*/ 681 h 1361"/>
                  <a:gd name="T44" fmla="*/ 1020 w 1474"/>
                  <a:gd name="T45" fmla="*/ 907 h 1361"/>
                  <a:gd name="T46" fmla="*/ 794 w 1474"/>
                  <a:gd name="T47" fmla="*/ 907 h 1361"/>
                  <a:gd name="T48" fmla="*/ 794 w 1474"/>
                  <a:gd name="T49" fmla="*/ 1021 h 1361"/>
                  <a:gd name="T50" fmla="*/ 567 w 1474"/>
                  <a:gd name="T51" fmla="*/ 1021 h 1361"/>
                  <a:gd name="T52" fmla="*/ 567 w 1474"/>
                  <a:gd name="T53" fmla="*/ 1248 h 1361"/>
                  <a:gd name="T54" fmla="*/ 453 w 1474"/>
                  <a:gd name="T55" fmla="*/ 1248 h 1361"/>
                  <a:gd name="T56" fmla="*/ 453 w 1474"/>
                  <a:gd name="T57" fmla="*/ 1361 h 1361"/>
                  <a:gd name="T58" fmla="*/ 340 w 1474"/>
                  <a:gd name="T59" fmla="*/ 1361 h 1361"/>
                  <a:gd name="T60" fmla="*/ 340 w 1474"/>
                  <a:gd name="T61" fmla="*/ 1248 h 1361"/>
                  <a:gd name="T62" fmla="*/ 227 w 1474"/>
                  <a:gd name="T63" fmla="*/ 1248 h 1361"/>
                  <a:gd name="T64" fmla="*/ 227 w 1474"/>
                  <a:gd name="T65" fmla="*/ 1021 h 1361"/>
                  <a:gd name="T66" fmla="*/ 113 w 1474"/>
                  <a:gd name="T67" fmla="*/ 1021 h 1361"/>
                  <a:gd name="T68" fmla="*/ 113 w 1474"/>
                  <a:gd name="T69" fmla="*/ 907 h 1361"/>
                  <a:gd name="T70" fmla="*/ 0 w 1474"/>
                  <a:gd name="T71" fmla="*/ 907 h 1361"/>
                  <a:gd name="T72" fmla="*/ 0 w 1474"/>
                  <a:gd name="T73" fmla="*/ 794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74" h="1361">
                    <a:moveTo>
                      <a:pt x="0" y="794"/>
                    </a:moveTo>
                    <a:lnTo>
                      <a:pt x="113" y="794"/>
                    </a:lnTo>
                    <a:lnTo>
                      <a:pt x="113" y="681"/>
                    </a:lnTo>
                    <a:lnTo>
                      <a:pt x="227" y="681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1020" y="114"/>
                    </a:lnTo>
                    <a:lnTo>
                      <a:pt x="1020" y="0"/>
                    </a:lnTo>
                    <a:lnTo>
                      <a:pt x="1134" y="0"/>
                    </a:lnTo>
                    <a:lnTo>
                      <a:pt x="1134" y="114"/>
                    </a:lnTo>
                    <a:lnTo>
                      <a:pt x="1361" y="114"/>
                    </a:lnTo>
                    <a:lnTo>
                      <a:pt x="1361" y="340"/>
                    </a:lnTo>
                    <a:lnTo>
                      <a:pt x="1474" y="340"/>
                    </a:lnTo>
                    <a:lnTo>
                      <a:pt x="1474" y="567"/>
                    </a:lnTo>
                    <a:lnTo>
                      <a:pt x="1361" y="567"/>
                    </a:lnTo>
                    <a:lnTo>
                      <a:pt x="1361" y="681"/>
                    </a:lnTo>
                    <a:lnTo>
                      <a:pt x="1020" y="681"/>
                    </a:lnTo>
                    <a:lnTo>
                      <a:pt x="1020" y="907"/>
                    </a:lnTo>
                    <a:lnTo>
                      <a:pt x="794" y="907"/>
                    </a:lnTo>
                    <a:lnTo>
                      <a:pt x="794" y="1021"/>
                    </a:lnTo>
                    <a:lnTo>
                      <a:pt x="567" y="1021"/>
                    </a:lnTo>
                    <a:lnTo>
                      <a:pt x="567" y="1248"/>
                    </a:lnTo>
                    <a:lnTo>
                      <a:pt x="453" y="1248"/>
                    </a:lnTo>
                    <a:lnTo>
                      <a:pt x="453" y="1361"/>
                    </a:lnTo>
                    <a:lnTo>
                      <a:pt x="340" y="1361"/>
                    </a:lnTo>
                    <a:lnTo>
                      <a:pt x="340" y="1248"/>
                    </a:lnTo>
                    <a:lnTo>
                      <a:pt x="227" y="1248"/>
                    </a:lnTo>
                    <a:lnTo>
                      <a:pt x="227" y="1021"/>
                    </a:lnTo>
                    <a:lnTo>
                      <a:pt x="113" y="1021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5" name="Freeform 153"/>
              <p:cNvSpPr>
                <a:spLocks/>
              </p:cNvSpPr>
              <p:nvPr/>
            </p:nvSpPr>
            <p:spPr bwMode="auto">
              <a:xfrm>
                <a:off x="2785" y="2003"/>
                <a:ext cx="1587" cy="1134"/>
              </a:xfrm>
              <a:custGeom>
                <a:avLst/>
                <a:gdLst>
                  <a:gd name="T0" fmla="*/ 1474 w 1587"/>
                  <a:gd name="T1" fmla="*/ 0 h 1134"/>
                  <a:gd name="T2" fmla="*/ 1247 w 1587"/>
                  <a:gd name="T3" fmla="*/ 0 h 1134"/>
                  <a:gd name="T4" fmla="*/ 1247 w 1587"/>
                  <a:gd name="T5" fmla="*/ 114 h 1134"/>
                  <a:gd name="T6" fmla="*/ 1134 w 1587"/>
                  <a:gd name="T7" fmla="*/ 114 h 1134"/>
                  <a:gd name="T8" fmla="*/ 1020 w 1587"/>
                  <a:gd name="T9" fmla="*/ 114 h 1134"/>
                  <a:gd name="T10" fmla="*/ 1020 w 1587"/>
                  <a:gd name="T11" fmla="*/ 0 h 1134"/>
                  <a:gd name="T12" fmla="*/ 907 w 1587"/>
                  <a:gd name="T13" fmla="*/ 0 h 1134"/>
                  <a:gd name="T14" fmla="*/ 907 w 1587"/>
                  <a:gd name="T15" fmla="*/ 114 h 1134"/>
                  <a:gd name="T16" fmla="*/ 793 w 1587"/>
                  <a:gd name="T17" fmla="*/ 114 h 1134"/>
                  <a:gd name="T18" fmla="*/ 793 w 1587"/>
                  <a:gd name="T19" fmla="*/ 227 h 1134"/>
                  <a:gd name="T20" fmla="*/ 680 w 1587"/>
                  <a:gd name="T21" fmla="*/ 227 h 1134"/>
                  <a:gd name="T22" fmla="*/ 680 w 1587"/>
                  <a:gd name="T23" fmla="*/ 341 h 1134"/>
                  <a:gd name="T24" fmla="*/ 340 w 1587"/>
                  <a:gd name="T25" fmla="*/ 341 h 1134"/>
                  <a:gd name="T26" fmla="*/ 340 w 1587"/>
                  <a:gd name="T27" fmla="*/ 454 h 1134"/>
                  <a:gd name="T28" fmla="*/ 226 w 1587"/>
                  <a:gd name="T29" fmla="*/ 454 h 1134"/>
                  <a:gd name="T30" fmla="*/ 226 w 1587"/>
                  <a:gd name="T31" fmla="*/ 681 h 1134"/>
                  <a:gd name="T32" fmla="*/ 0 w 1587"/>
                  <a:gd name="T33" fmla="*/ 681 h 1134"/>
                  <a:gd name="T34" fmla="*/ 0 w 1587"/>
                  <a:gd name="T35" fmla="*/ 908 h 1134"/>
                  <a:gd name="T36" fmla="*/ 340 w 1587"/>
                  <a:gd name="T37" fmla="*/ 908 h 1134"/>
                  <a:gd name="T38" fmla="*/ 340 w 1587"/>
                  <a:gd name="T39" fmla="*/ 1021 h 1134"/>
                  <a:gd name="T40" fmla="*/ 793 w 1587"/>
                  <a:gd name="T41" fmla="*/ 1021 h 1134"/>
                  <a:gd name="T42" fmla="*/ 793 w 1587"/>
                  <a:gd name="T43" fmla="*/ 1134 h 1134"/>
                  <a:gd name="T44" fmla="*/ 907 w 1587"/>
                  <a:gd name="T45" fmla="*/ 1134 h 1134"/>
                  <a:gd name="T46" fmla="*/ 907 w 1587"/>
                  <a:gd name="T47" fmla="*/ 1021 h 1134"/>
                  <a:gd name="T48" fmla="*/ 1020 w 1587"/>
                  <a:gd name="T49" fmla="*/ 1021 h 1134"/>
                  <a:gd name="T50" fmla="*/ 1020 w 1587"/>
                  <a:gd name="T51" fmla="*/ 908 h 1134"/>
                  <a:gd name="T52" fmla="*/ 1134 w 1587"/>
                  <a:gd name="T53" fmla="*/ 908 h 1134"/>
                  <a:gd name="T54" fmla="*/ 1134 w 1587"/>
                  <a:gd name="T55" fmla="*/ 794 h 1134"/>
                  <a:gd name="T56" fmla="*/ 1247 w 1587"/>
                  <a:gd name="T57" fmla="*/ 794 h 1134"/>
                  <a:gd name="T58" fmla="*/ 1247 w 1587"/>
                  <a:gd name="T59" fmla="*/ 681 h 1134"/>
                  <a:gd name="T60" fmla="*/ 1360 w 1587"/>
                  <a:gd name="T61" fmla="*/ 681 h 1134"/>
                  <a:gd name="T62" fmla="*/ 1360 w 1587"/>
                  <a:gd name="T63" fmla="*/ 454 h 1134"/>
                  <a:gd name="T64" fmla="*/ 1474 w 1587"/>
                  <a:gd name="T65" fmla="*/ 454 h 1134"/>
                  <a:gd name="T66" fmla="*/ 1474 w 1587"/>
                  <a:gd name="T67" fmla="*/ 341 h 1134"/>
                  <a:gd name="T68" fmla="*/ 1587 w 1587"/>
                  <a:gd name="T69" fmla="*/ 341 h 1134"/>
                  <a:gd name="T70" fmla="*/ 1587 w 1587"/>
                  <a:gd name="T71" fmla="*/ 227 h 1134"/>
                  <a:gd name="T72" fmla="*/ 1474 w 1587"/>
                  <a:gd name="T73" fmla="*/ 227 h 1134"/>
                  <a:gd name="T74" fmla="*/ 1474 w 1587"/>
                  <a:gd name="T7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87" h="1134">
                    <a:moveTo>
                      <a:pt x="1474" y="0"/>
                    </a:moveTo>
                    <a:lnTo>
                      <a:pt x="1247" y="0"/>
                    </a:lnTo>
                    <a:lnTo>
                      <a:pt x="1247" y="114"/>
                    </a:lnTo>
                    <a:lnTo>
                      <a:pt x="1134" y="114"/>
                    </a:lnTo>
                    <a:lnTo>
                      <a:pt x="1020" y="114"/>
                    </a:lnTo>
                    <a:lnTo>
                      <a:pt x="1020" y="0"/>
                    </a:lnTo>
                    <a:lnTo>
                      <a:pt x="907" y="0"/>
                    </a:lnTo>
                    <a:lnTo>
                      <a:pt x="907" y="114"/>
                    </a:lnTo>
                    <a:lnTo>
                      <a:pt x="793" y="114"/>
                    </a:lnTo>
                    <a:lnTo>
                      <a:pt x="793" y="227"/>
                    </a:lnTo>
                    <a:lnTo>
                      <a:pt x="680" y="227"/>
                    </a:lnTo>
                    <a:lnTo>
                      <a:pt x="680" y="341"/>
                    </a:lnTo>
                    <a:lnTo>
                      <a:pt x="340" y="341"/>
                    </a:lnTo>
                    <a:lnTo>
                      <a:pt x="340" y="454"/>
                    </a:lnTo>
                    <a:lnTo>
                      <a:pt x="226" y="454"/>
                    </a:lnTo>
                    <a:lnTo>
                      <a:pt x="226" y="681"/>
                    </a:lnTo>
                    <a:lnTo>
                      <a:pt x="0" y="681"/>
                    </a:lnTo>
                    <a:lnTo>
                      <a:pt x="0" y="908"/>
                    </a:lnTo>
                    <a:lnTo>
                      <a:pt x="340" y="908"/>
                    </a:lnTo>
                    <a:lnTo>
                      <a:pt x="340" y="1021"/>
                    </a:lnTo>
                    <a:lnTo>
                      <a:pt x="793" y="1021"/>
                    </a:lnTo>
                    <a:lnTo>
                      <a:pt x="793" y="1134"/>
                    </a:lnTo>
                    <a:lnTo>
                      <a:pt x="907" y="1134"/>
                    </a:lnTo>
                    <a:lnTo>
                      <a:pt x="907" y="1021"/>
                    </a:lnTo>
                    <a:lnTo>
                      <a:pt x="1020" y="1021"/>
                    </a:lnTo>
                    <a:lnTo>
                      <a:pt x="1020" y="908"/>
                    </a:lnTo>
                    <a:lnTo>
                      <a:pt x="1134" y="908"/>
                    </a:lnTo>
                    <a:lnTo>
                      <a:pt x="1134" y="794"/>
                    </a:lnTo>
                    <a:lnTo>
                      <a:pt x="1247" y="794"/>
                    </a:lnTo>
                    <a:lnTo>
                      <a:pt x="1247" y="681"/>
                    </a:lnTo>
                    <a:lnTo>
                      <a:pt x="1360" y="681"/>
                    </a:lnTo>
                    <a:lnTo>
                      <a:pt x="1360" y="454"/>
                    </a:lnTo>
                    <a:lnTo>
                      <a:pt x="1474" y="454"/>
                    </a:lnTo>
                    <a:lnTo>
                      <a:pt x="1474" y="341"/>
                    </a:lnTo>
                    <a:lnTo>
                      <a:pt x="1587" y="341"/>
                    </a:lnTo>
                    <a:lnTo>
                      <a:pt x="1587" y="227"/>
                    </a:lnTo>
                    <a:lnTo>
                      <a:pt x="1474" y="227"/>
                    </a:lnTo>
                    <a:lnTo>
                      <a:pt x="147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819589" y="2152848"/>
              <a:ext cx="11460298" cy="4690766"/>
              <a:chOff x="819589" y="2152848"/>
              <a:chExt cx="11460298" cy="4690766"/>
            </a:xfrm>
          </p:grpSpPr>
          <p:sp>
            <p:nvSpPr>
              <p:cNvPr id="38" name="正方形/長方形 37"/>
              <p:cNvSpPr/>
              <p:nvPr/>
            </p:nvSpPr>
            <p:spPr>
              <a:xfrm>
                <a:off x="8729882" y="362444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鳥取市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1979038" y="36886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米子市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5273534" y="399097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倉吉市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3374450" y="49669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江府町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2395538" y="58825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日野町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1030190" y="65358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日南町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2864645" y="42863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伯耆町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3467101" y="32240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大山町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754407" y="461858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南部町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1936186" y="312680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日吉津村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5641401" y="283426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北栄町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4465638" y="316261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琴浦町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6670675" y="291631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湯梨浜町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6753006" y="418897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三朝町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10450513" y="40350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八頭町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10861956" y="21528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岩美町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819589" y="24416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境港市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11537376" y="47509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若桜町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9872088" y="543738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智頭町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950"/>
          <p:cNvGrpSpPr>
            <a:grpSpLocks/>
          </p:cNvGrpSpPr>
          <p:nvPr/>
        </p:nvGrpSpPr>
        <p:grpSpPr bwMode="auto">
          <a:xfrm>
            <a:off x="279401" y="1604964"/>
            <a:ext cx="6291871" cy="3088219"/>
            <a:chOff x="176" y="1011"/>
            <a:chExt cx="7740" cy="3799"/>
          </a:xfrm>
        </p:grpSpPr>
        <p:sp>
          <p:nvSpPr>
            <p:cNvPr id="60" name="Freeform 919"/>
            <p:cNvSpPr>
              <a:spLocks/>
            </p:cNvSpPr>
            <p:nvPr/>
          </p:nvSpPr>
          <p:spPr bwMode="auto">
            <a:xfrm>
              <a:off x="4713" y="1294"/>
              <a:ext cx="2750" cy="2070"/>
            </a:xfrm>
            <a:custGeom>
              <a:avLst/>
              <a:gdLst>
                <a:gd name="T0" fmla="*/ 142 w 2750"/>
                <a:gd name="T1" fmla="*/ 368 h 2069"/>
                <a:gd name="T2" fmla="*/ 142 w 2750"/>
                <a:gd name="T3" fmla="*/ 453 h 2069"/>
                <a:gd name="T4" fmla="*/ 57 w 2750"/>
                <a:gd name="T5" fmla="*/ 510 h 2069"/>
                <a:gd name="T6" fmla="*/ 0 w 2750"/>
                <a:gd name="T7" fmla="*/ 737 h 2069"/>
                <a:gd name="T8" fmla="*/ 57 w 2750"/>
                <a:gd name="T9" fmla="*/ 822 h 2069"/>
                <a:gd name="T10" fmla="*/ 0 w 2750"/>
                <a:gd name="T11" fmla="*/ 907 h 2069"/>
                <a:gd name="T12" fmla="*/ 29 w 2750"/>
                <a:gd name="T13" fmla="*/ 992 h 2069"/>
                <a:gd name="T14" fmla="*/ 256 w 2750"/>
                <a:gd name="T15" fmla="*/ 1049 h 2069"/>
                <a:gd name="T16" fmla="*/ 284 w 2750"/>
                <a:gd name="T17" fmla="*/ 1134 h 2069"/>
                <a:gd name="T18" fmla="*/ 284 w 2750"/>
                <a:gd name="T19" fmla="*/ 1247 h 2069"/>
                <a:gd name="T20" fmla="*/ 511 w 2750"/>
                <a:gd name="T21" fmla="*/ 1360 h 2069"/>
                <a:gd name="T22" fmla="*/ 454 w 2750"/>
                <a:gd name="T23" fmla="*/ 1446 h 2069"/>
                <a:gd name="T24" fmla="*/ 397 w 2750"/>
                <a:gd name="T25" fmla="*/ 1417 h 2069"/>
                <a:gd name="T26" fmla="*/ 397 w 2750"/>
                <a:gd name="T27" fmla="*/ 1559 h 2069"/>
                <a:gd name="T28" fmla="*/ 369 w 2750"/>
                <a:gd name="T29" fmla="*/ 1672 h 2069"/>
                <a:gd name="T30" fmla="*/ 284 w 2750"/>
                <a:gd name="T31" fmla="*/ 1729 h 2069"/>
                <a:gd name="T32" fmla="*/ 397 w 2750"/>
                <a:gd name="T33" fmla="*/ 1842 h 2069"/>
                <a:gd name="T34" fmla="*/ 596 w 2750"/>
                <a:gd name="T35" fmla="*/ 1899 h 2069"/>
                <a:gd name="T36" fmla="*/ 652 w 2750"/>
                <a:gd name="T37" fmla="*/ 1842 h 2069"/>
                <a:gd name="T38" fmla="*/ 681 w 2750"/>
                <a:gd name="T39" fmla="*/ 1899 h 2069"/>
                <a:gd name="T40" fmla="*/ 823 w 2750"/>
                <a:gd name="T41" fmla="*/ 1842 h 2069"/>
                <a:gd name="T42" fmla="*/ 936 w 2750"/>
                <a:gd name="T43" fmla="*/ 2012 h 2069"/>
                <a:gd name="T44" fmla="*/ 1021 w 2750"/>
                <a:gd name="T45" fmla="*/ 2012 h 2069"/>
                <a:gd name="T46" fmla="*/ 1134 w 2750"/>
                <a:gd name="T47" fmla="*/ 1984 h 2069"/>
                <a:gd name="T48" fmla="*/ 1219 w 2750"/>
                <a:gd name="T49" fmla="*/ 2069 h 2069"/>
                <a:gd name="T50" fmla="*/ 1446 w 2750"/>
                <a:gd name="T51" fmla="*/ 1984 h 2069"/>
                <a:gd name="T52" fmla="*/ 1503 w 2750"/>
                <a:gd name="T53" fmla="*/ 1871 h 2069"/>
                <a:gd name="T54" fmla="*/ 1673 w 2750"/>
                <a:gd name="T55" fmla="*/ 1927 h 2069"/>
                <a:gd name="T56" fmla="*/ 1815 w 2750"/>
                <a:gd name="T57" fmla="*/ 1814 h 2069"/>
                <a:gd name="T58" fmla="*/ 1730 w 2750"/>
                <a:gd name="T59" fmla="*/ 1757 h 2069"/>
                <a:gd name="T60" fmla="*/ 1645 w 2750"/>
                <a:gd name="T61" fmla="*/ 1616 h 2069"/>
                <a:gd name="T62" fmla="*/ 1673 w 2750"/>
                <a:gd name="T63" fmla="*/ 1474 h 2069"/>
                <a:gd name="T64" fmla="*/ 1588 w 2750"/>
                <a:gd name="T65" fmla="*/ 1360 h 2069"/>
                <a:gd name="T66" fmla="*/ 1588 w 2750"/>
                <a:gd name="T67" fmla="*/ 1247 h 2069"/>
                <a:gd name="T68" fmla="*/ 1475 w 2750"/>
                <a:gd name="T69" fmla="*/ 1105 h 2069"/>
                <a:gd name="T70" fmla="*/ 1758 w 2750"/>
                <a:gd name="T71" fmla="*/ 992 h 2069"/>
                <a:gd name="T72" fmla="*/ 1871 w 2750"/>
                <a:gd name="T73" fmla="*/ 850 h 2069"/>
                <a:gd name="T74" fmla="*/ 1928 w 2750"/>
                <a:gd name="T75" fmla="*/ 850 h 2069"/>
                <a:gd name="T76" fmla="*/ 2183 w 2750"/>
                <a:gd name="T77" fmla="*/ 992 h 2069"/>
                <a:gd name="T78" fmla="*/ 2382 w 2750"/>
                <a:gd name="T79" fmla="*/ 1020 h 2069"/>
                <a:gd name="T80" fmla="*/ 2410 w 2750"/>
                <a:gd name="T81" fmla="*/ 964 h 2069"/>
                <a:gd name="T82" fmla="*/ 2524 w 2750"/>
                <a:gd name="T83" fmla="*/ 935 h 2069"/>
                <a:gd name="T84" fmla="*/ 2580 w 2750"/>
                <a:gd name="T85" fmla="*/ 964 h 2069"/>
                <a:gd name="T86" fmla="*/ 2750 w 2750"/>
                <a:gd name="T87" fmla="*/ 879 h 2069"/>
                <a:gd name="T88" fmla="*/ 2722 w 2750"/>
                <a:gd name="T89" fmla="*/ 595 h 2069"/>
                <a:gd name="T90" fmla="*/ 2552 w 2750"/>
                <a:gd name="T91" fmla="*/ 623 h 2069"/>
                <a:gd name="T92" fmla="*/ 2495 w 2750"/>
                <a:gd name="T93" fmla="*/ 482 h 2069"/>
                <a:gd name="T94" fmla="*/ 2353 w 2750"/>
                <a:gd name="T95" fmla="*/ 538 h 2069"/>
                <a:gd name="T96" fmla="*/ 2268 w 2750"/>
                <a:gd name="T97" fmla="*/ 652 h 2069"/>
                <a:gd name="T98" fmla="*/ 2098 w 2750"/>
                <a:gd name="T99" fmla="*/ 652 h 2069"/>
                <a:gd name="T100" fmla="*/ 2070 w 2750"/>
                <a:gd name="T101" fmla="*/ 453 h 2069"/>
                <a:gd name="T102" fmla="*/ 2098 w 2750"/>
                <a:gd name="T103" fmla="*/ 368 h 2069"/>
                <a:gd name="T104" fmla="*/ 2098 w 2750"/>
                <a:gd name="T105" fmla="*/ 255 h 2069"/>
                <a:gd name="T106" fmla="*/ 1985 w 2750"/>
                <a:gd name="T107" fmla="*/ 255 h 2069"/>
                <a:gd name="T108" fmla="*/ 1871 w 2750"/>
                <a:gd name="T109" fmla="*/ 0 h 2069"/>
                <a:gd name="T110" fmla="*/ 1815 w 2750"/>
                <a:gd name="T111" fmla="*/ 28 h 2069"/>
                <a:gd name="T112" fmla="*/ 1815 w 2750"/>
                <a:gd name="T113" fmla="*/ 113 h 2069"/>
                <a:gd name="T114" fmla="*/ 1049 w 2750"/>
                <a:gd name="T115" fmla="*/ 312 h 2069"/>
                <a:gd name="T116" fmla="*/ 426 w 2750"/>
                <a:gd name="T117" fmla="*/ 368 h 2069"/>
                <a:gd name="T118" fmla="*/ 341 w 2750"/>
                <a:gd name="T119" fmla="*/ 226 h 2069"/>
                <a:gd name="T120" fmla="*/ 284 w 2750"/>
                <a:gd name="T121" fmla="*/ 340 h 2069"/>
                <a:gd name="T122" fmla="*/ 142 w 2750"/>
                <a:gd name="T123" fmla="*/ 368 h 2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50" h="2069">
                  <a:moveTo>
                    <a:pt x="142" y="368"/>
                  </a:moveTo>
                  <a:lnTo>
                    <a:pt x="142" y="453"/>
                  </a:lnTo>
                  <a:lnTo>
                    <a:pt x="57" y="510"/>
                  </a:lnTo>
                  <a:lnTo>
                    <a:pt x="0" y="737"/>
                  </a:lnTo>
                  <a:lnTo>
                    <a:pt x="57" y="822"/>
                  </a:lnTo>
                  <a:lnTo>
                    <a:pt x="0" y="907"/>
                  </a:lnTo>
                  <a:lnTo>
                    <a:pt x="29" y="992"/>
                  </a:lnTo>
                  <a:lnTo>
                    <a:pt x="256" y="1049"/>
                  </a:lnTo>
                  <a:lnTo>
                    <a:pt x="284" y="1134"/>
                  </a:lnTo>
                  <a:lnTo>
                    <a:pt x="284" y="1247"/>
                  </a:lnTo>
                  <a:lnTo>
                    <a:pt x="511" y="1360"/>
                  </a:lnTo>
                  <a:lnTo>
                    <a:pt x="454" y="1446"/>
                  </a:lnTo>
                  <a:lnTo>
                    <a:pt x="397" y="1417"/>
                  </a:lnTo>
                  <a:lnTo>
                    <a:pt x="397" y="1559"/>
                  </a:lnTo>
                  <a:lnTo>
                    <a:pt x="369" y="1672"/>
                  </a:lnTo>
                  <a:lnTo>
                    <a:pt x="284" y="1729"/>
                  </a:lnTo>
                  <a:lnTo>
                    <a:pt x="397" y="1842"/>
                  </a:lnTo>
                  <a:lnTo>
                    <a:pt x="596" y="1899"/>
                  </a:lnTo>
                  <a:lnTo>
                    <a:pt x="652" y="1842"/>
                  </a:lnTo>
                  <a:lnTo>
                    <a:pt x="681" y="1899"/>
                  </a:lnTo>
                  <a:lnTo>
                    <a:pt x="823" y="1842"/>
                  </a:lnTo>
                  <a:lnTo>
                    <a:pt x="936" y="2012"/>
                  </a:lnTo>
                  <a:lnTo>
                    <a:pt x="1021" y="2012"/>
                  </a:lnTo>
                  <a:lnTo>
                    <a:pt x="1134" y="1984"/>
                  </a:lnTo>
                  <a:lnTo>
                    <a:pt x="1219" y="2069"/>
                  </a:lnTo>
                  <a:lnTo>
                    <a:pt x="1446" y="1984"/>
                  </a:lnTo>
                  <a:lnTo>
                    <a:pt x="1503" y="1871"/>
                  </a:lnTo>
                  <a:lnTo>
                    <a:pt x="1673" y="1927"/>
                  </a:lnTo>
                  <a:lnTo>
                    <a:pt x="1815" y="1814"/>
                  </a:lnTo>
                  <a:lnTo>
                    <a:pt x="1730" y="1757"/>
                  </a:lnTo>
                  <a:lnTo>
                    <a:pt x="1645" y="1616"/>
                  </a:lnTo>
                  <a:lnTo>
                    <a:pt x="1673" y="1474"/>
                  </a:lnTo>
                  <a:lnTo>
                    <a:pt x="1588" y="1360"/>
                  </a:lnTo>
                  <a:lnTo>
                    <a:pt x="1588" y="1247"/>
                  </a:lnTo>
                  <a:lnTo>
                    <a:pt x="1475" y="1105"/>
                  </a:lnTo>
                  <a:lnTo>
                    <a:pt x="1758" y="992"/>
                  </a:lnTo>
                  <a:lnTo>
                    <a:pt x="1871" y="850"/>
                  </a:lnTo>
                  <a:lnTo>
                    <a:pt x="1928" y="850"/>
                  </a:lnTo>
                  <a:lnTo>
                    <a:pt x="2183" y="992"/>
                  </a:lnTo>
                  <a:lnTo>
                    <a:pt x="2382" y="1020"/>
                  </a:lnTo>
                  <a:lnTo>
                    <a:pt x="2410" y="964"/>
                  </a:lnTo>
                  <a:lnTo>
                    <a:pt x="2524" y="935"/>
                  </a:lnTo>
                  <a:lnTo>
                    <a:pt x="2580" y="964"/>
                  </a:lnTo>
                  <a:lnTo>
                    <a:pt x="2750" y="879"/>
                  </a:lnTo>
                  <a:lnTo>
                    <a:pt x="2722" y="595"/>
                  </a:lnTo>
                  <a:lnTo>
                    <a:pt x="2552" y="623"/>
                  </a:lnTo>
                  <a:lnTo>
                    <a:pt x="2495" y="482"/>
                  </a:lnTo>
                  <a:lnTo>
                    <a:pt x="2353" y="538"/>
                  </a:lnTo>
                  <a:lnTo>
                    <a:pt x="2268" y="652"/>
                  </a:lnTo>
                  <a:lnTo>
                    <a:pt x="2098" y="652"/>
                  </a:lnTo>
                  <a:lnTo>
                    <a:pt x="2070" y="453"/>
                  </a:lnTo>
                  <a:lnTo>
                    <a:pt x="2098" y="368"/>
                  </a:lnTo>
                  <a:lnTo>
                    <a:pt x="2098" y="255"/>
                  </a:lnTo>
                  <a:lnTo>
                    <a:pt x="1985" y="255"/>
                  </a:lnTo>
                  <a:lnTo>
                    <a:pt x="1871" y="0"/>
                  </a:lnTo>
                  <a:lnTo>
                    <a:pt x="1815" y="28"/>
                  </a:lnTo>
                  <a:lnTo>
                    <a:pt x="1815" y="113"/>
                  </a:lnTo>
                  <a:lnTo>
                    <a:pt x="1049" y="312"/>
                  </a:lnTo>
                  <a:lnTo>
                    <a:pt x="426" y="368"/>
                  </a:lnTo>
                  <a:lnTo>
                    <a:pt x="341" y="226"/>
                  </a:lnTo>
                  <a:lnTo>
                    <a:pt x="284" y="340"/>
                  </a:lnTo>
                  <a:lnTo>
                    <a:pt x="142" y="36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Freeform 922"/>
            <p:cNvSpPr>
              <a:spLocks/>
            </p:cNvSpPr>
            <p:nvPr/>
          </p:nvSpPr>
          <p:spPr bwMode="auto">
            <a:xfrm>
              <a:off x="5733" y="3081"/>
              <a:ext cx="1446" cy="1020"/>
            </a:xfrm>
            <a:custGeom>
              <a:avLst/>
              <a:gdLst>
                <a:gd name="T0" fmla="*/ 0 w 1446"/>
                <a:gd name="T1" fmla="*/ 226 h 1020"/>
                <a:gd name="T2" fmla="*/ 113 w 1446"/>
                <a:gd name="T3" fmla="*/ 198 h 1020"/>
                <a:gd name="T4" fmla="*/ 198 w 1446"/>
                <a:gd name="T5" fmla="*/ 283 h 1020"/>
                <a:gd name="T6" fmla="*/ 425 w 1446"/>
                <a:gd name="T7" fmla="*/ 198 h 1020"/>
                <a:gd name="T8" fmla="*/ 482 w 1446"/>
                <a:gd name="T9" fmla="*/ 85 h 1020"/>
                <a:gd name="T10" fmla="*/ 652 w 1446"/>
                <a:gd name="T11" fmla="*/ 141 h 1020"/>
                <a:gd name="T12" fmla="*/ 794 w 1446"/>
                <a:gd name="T13" fmla="*/ 28 h 1020"/>
                <a:gd name="T14" fmla="*/ 907 w 1446"/>
                <a:gd name="T15" fmla="*/ 85 h 1020"/>
                <a:gd name="T16" fmla="*/ 936 w 1446"/>
                <a:gd name="T17" fmla="*/ 0 h 1020"/>
                <a:gd name="T18" fmla="*/ 1247 w 1446"/>
                <a:gd name="T19" fmla="*/ 56 h 1020"/>
                <a:gd name="T20" fmla="*/ 1446 w 1446"/>
                <a:gd name="T21" fmla="*/ 170 h 1020"/>
                <a:gd name="T22" fmla="*/ 1446 w 1446"/>
                <a:gd name="T23" fmla="*/ 368 h 1020"/>
                <a:gd name="T24" fmla="*/ 1417 w 1446"/>
                <a:gd name="T25" fmla="*/ 453 h 1020"/>
                <a:gd name="T26" fmla="*/ 1361 w 1446"/>
                <a:gd name="T27" fmla="*/ 482 h 1020"/>
                <a:gd name="T28" fmla="*/ 1304 w 1446"/>
                <a:gd name="T29" fmla="*/ 595 h 1020"/>
                <a:gd name="T30" fmla="*/ 1162 w 1446"/>
                <a:gd name="T31" fmla="*/ 623 h 1020"/>
                <a:gd name="T32" fmla="*/ 1106 w 1446"/>
                <a:gd name="T33" fmla="*/ 765 h 1020"/>
                <a:gd name="T34" fmla="*/ 822 w 1446"/>
                <a:gd name="T35" fmla="*/ 793 h 1020"/>
                <a:gd name="T36" fmla="*/ 737 w 1446"/>
                <a:gd name="T37" fmla="*/ 708 h 1020"/>
                <a:gd name="T38" fmla="*/ 680 w 1446"/>
                <a:gd name="T39" fmla="*/ 708 h 1020"/>
                <a:gd name="T40" fmla="*/ 624 w 1446"/>
                <a:gd name="T41" fmla="*/ 822 h 1020"/>
                <a:gd name="T42" fmla="*/ 397 w 1446"/>
                <a:gd name="T43" fmla="*/ 850 h 1020"/>
                <a:gd name="T44" fmla="*/ 340 w 1446"/>
                <a:gd name="T45" fmla="*/ 992 h 1020"/>
                <a:gd name="T46" fmla="*/ 227 w 1446"/>
                <a:gd name="T47" fmla="*/ 1020 h 1020"/>
                <a:gd name="T48" fmla="*/ 142 w 1446"/>
                <a:gd name="T49" fmla="*/ 822 h 1020"/>
                <a:gd name="T50" fmla="*/ 170 w 1446"/>
                <a:gd name="T51" fmla="*/ 680 h 1020"/>
                <a:gd name="T52" fmla="*/ 142 w 1446"/>
                <a:gd name="T53" fmla="*/ 567 h 1020"/>
                <a:gd name="T54" fmla="*/ 85 w 1446"/>
                <a:gd name="T55" fmla="*/ 567 h 1020"/>
                <a:gd name="T56" fmla="*/ 28 w 1446"/>
                <a:gd name="T57" fmla="*/ 510 h 1020"/>
                <a:gd name="T58" fmla="*/ 57 w 1446"/>
                <a:gd name="T59" fmla="*/ 368 h 1020"/>
                <a:gd name="T60" fmla="*/ 0 w 1446"/>
                <a:gd name="T61" fmla="*/ 2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46" h="1020">
                  <a:moveTo>
                    <a:pt x="0" y="226"/>
                  </a:moveTo>
                  <a:lnTo>
                    <a:pt x="113" y="198"/>
                  </a:lnTo>
                  <a:lnTo>
                    <a:pt x="198" y="283"/>
                  </a:lnTo>
                  <a:lnTo>
                    <a:pt x="425" y="198"/>
                  </a:lnTo>
                  <a:lnTo>
                    <a:pt x="482" y="85"/>
                  </a:lnTo>
                  <a:lnTo>
                    <a:pt x="652" y="141"/>
                  </a:lnTo>
                  <a:lnTo>
                    <a:pt x="794" y="28"/>
                  </a:lnTo>
                  <a:lnTo>
                    <a:pt x="907" y="85"/>
                  </a:lnTo>
                  <a:lnTo>
                    <a:pt x="936" y="0"/>
                  </a:lnTo>
                  <a:lnTo>
                    <a:pt x="1247" y="56"/>
                  </a:lnTo>
                  <a:lnTo>
                    <a:pt x="1446" y="170"/>
                  </a:lnTo>
                  <a:lnTo>
                    <a:pt x="1446" y="368"/>
                  </a:lnTo>
                  <a:lnTo>
                    <a:pt x="1417" y="453"/>
                  </a:lnTo>
                  <a:lnTo>
                    <a:pt x="1361" y="482"/>
                  </a:lnTo>
                  <a:lnTo>
                    <a:pt x="1304" y="595"/>
                  </a:lnTo>
                  <a:lnTo>
                    <a:pt x="1162" y="623"/>
                  </a:lnTo>
                  <a:lnTo>
                    <a:pt x="1106" y="765"/>
                  </a:lnTo>
                  <a:lnTo>
                    <a:pt x="822" y="793"/>
                  </a:lnTo>
                  <a:lnTo>
                    <a:pt x="737" y="708"/>
                  </a:lnTo>
                  <a:lnTo>
                    <a:pt x="680" y="708"/>
                  </a:lnTo>
                  <a:lnTo>
                    <a:pt x="624" y="822"/>
                  </a:lnTo>
                  <a:lnTo>
                    <a:pt x="397" y="850"/>
                  </a:lnTo>
                  <a:lnTo>
                    <a:pt x="340" y="992"/>
                  </a:lnTo>
                  <a:lnTo>
                    <a:pt x="227" y="1020"/>
                  </a:lnTo>
                  <a:lnTo>
                    <a:pt x="142" y="822"/>
                  </a:lnTo>
                  <a:lnTo>
                    <a:pt x="170" y="680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28" y="510"/>
                  </a:lnTo>
                  <a:lnTo>
                    <a:pt x="57" y="368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Freeform 923"/>
            <p:cNvSpPr>
              <a:spLocks/>
            </p:cNvSpPr>
            <p:nvPr/>
          </p:nvSpPr>
          <p:spPr bwMode="auto">
            <a:xfrm>
              <a:off x="6187" y="2145"/>
              <a:ext cx="1332" cy="1021"/>
            </a:xfrm>
            <a:custGeom>
              <a:avLst/>
              <a:gdLst>
                <a:gd name="T0" fmla="*/ 1275 w 1332"/>
                <a:gd name="T1" fmla="*/ 29 h 1021"/>
                <a:gd name="T2" fmla="*/ 1105 w 1332"/>
                <a:gd name="T3" fmla="*/ 114 h 1021"/>
                <a:gd name="T4" fmla="*/ 1049 w 1332"/>
                <a:gd name="T5" fmla="*/ 85 h 1021"/>
                <a:gd name="T6" fmla="*/ 935 w 1332"/>
                <a:gd name="T7" fmla="*/ 114 h 1021"/>
                <a:gd name="T8" fmla="*/ 907 w 1332"/>
                <a:gd name="T9" fmla="*/ 170 h 1021"/>
                <a:gd name="T10" fmla="*/ 680 w 1332"/>
                <a:gd name="T11" fmla="*/ 142 h 1021"/>
                <a:gd name="T12" fmla="*/ 453 w 1332"/>
                <a:gd name="T13" fmla="*/ 0 h 1021"/>
                <a:gd name="T14" fmla="*/ 396 w 1332"/>
                <a:gd name="T15" fmla="*/ 0 h 1021"/>
                <a:gd name="T16" fmla="*/ 283 w 1332"/>
                <a:gd name="T17" fmla="*/ 142 h 1021"/>
                <a:gd name="T18" fmla="*/ 0 w 1332"/>
                <a:gd name="T19" fmla="*/ 255 h 1021"/>
                <a:gd name="T20" fmla="*/ 113 w 1332"/>
                <a:gd name="T21" fmla="*/ 397 h 1021"/>
                <a:gd name="T22" fmla="*/ 113 w 1332"/>
                <a:gd name="T23" fmla="*/ 510 h 1021"/>
                <a:gd name="T24" fmla="*/ 198 w 1332"/>
                <a:gd name="T25" fmla="*/ 624 h 1021"/>
                <a:gd name="T26" fmla="*/ 170 w 1332"/>
                <a:gd name="T27" fmla="*/ 766 h 1021"/>
                <a:gd name="T28" fmla="*/ 283 w 1332"/>
                <a:gd name="T29" fmla="*/ 936 h 1021"/>
                <a:gd name="T30" fmla="*/ 340 w 1332"/>
                <a:gd name="T31" fmla="*/ 964 h 1021"/>
                <a:gd name="T32" fmla="*/ 453 w 1332"/>
                <a:gd name="T33" fmla="*/ 1021 h 1021"/>
                <a:gd name="T34" fmla="*/ 482 w 1332"/>
                <a:gd name="T35" fmla="*/ 936 h 1021"/>
                <a:gd name="T36" fmla="*/ 793 w 1332"/>
                <a:gd name="T37" fmla="*/ 992 h 1021"/>
                <a:gd name="T38" fmla="*/ 822 w 1332"/>
                <a:gd name="T39" fmla="*/ 794 h 1021"/>
                <a:gd name="T40" fmla="*/ 935 w 1332"/>
                <a:gd name="T41" fmla="*/ 709 h 1021"/>
                <a:gd name="T42" fmla="*/ 935 w 1332"/>
                <a:gd name="T43" fmla="*/ 596 h 1021"/>
                <a:gd name="T44" fmla="*/ 1020 w 1332"/>
                <a:gd name="T45" fmla="*/ 652 h 1021"/>
                <a:gd name="T46" fmla="*/ 1020 w 1332"/>
                <a:gd name="T47" fmla="*/ 454 h 1021"/>
                <a:gd name="T48" fmla="*/ 1219 w 1332"/>
                <a:gd name="T49" fmla="*/ 397 h 1021"/>
                <a:gd name="T50" fmla="*/ 1304 w 1332"/>
                <a:gd name="T51" fmla="*/ 255 h 1021"/>
                <a:gd name="T52" fmla="*/ 1332 w 1332"/>
                <a:gd name="T53" fmla="*/ 142 h 1021"/>
                <a:gd name="T54" fmla="*/ 1275 w 1332"/>
                <a:gd name="T55" fmla="*/ 29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32" h="1021">
                  <a:moveTo>
                    <a:pt x="1275" y="29"/>
                  </a:moveTo>
                  <a:lnTo>
                    <a:pt x="1105" y="114"/>
                  </a:lnTo>
                  <a:lnTo>
                    <a:pt x="1049" y="85"/>
                  </a:lnTo>
                  <a:lnTo>
                    <a:pt x="935" y="114"/>
                  </a:lnTo>
                  <a:lnTo>
                    <a:pt x="907" y="170"/>
                  </a:lnTo>
                  <a:lnTo>
                    <a:pt x="680" y="142"/>
                  </a:lnTo>
                  <a:lnTo>
                    <a:pt x="453" y="0"/>
                  </a:lnTo>
                  <a:lnTo>
                    <a:pt x="396" y="0"/>
                  </a:lnTo>
                  <a:lnTo>
                    <a:pt x="283" y="142"/>
                  </a:lnTo>
                  <a:lnTo>
                    <a:pt x="0" y="255"/>
                  </a:lnTo>
                  <a:lnTo>
                    <a:pt x="113" y="397"/>
                  </a:lnTo>
                  <a:lnTo>
                    <a:pt x="113" y="510"/>
                  </a:lnTo>
                  <a:lnTo>
                    <a:pt x="198" y="624"/>
                  </a:lnTo>
                  <a:lnTo>
                    <a:pt x="170" y="766"/>
                  </a:lnTo>
                  <a:lnTo>
                    <a:pt x="283" y="936"/>
                  </a:lnTo>
                  <a:lnTo>
                    <a:pt x="340" y="964"/>
                  </a:lnTo>
                  <a:lnTo>
                    <a:pt x="453" y="1021"/>
                  </a:lnTo>
                  <a:lnTo>
                    <a:pt x="482" y="936"/>
                  </a:lnTo>
                  <a:lnTo>
                    <a:pt x="793" y="992"/>
                  </a:lnTo>
                  <a:lnTo>
                    <a:pt x="822" y="794"/>
                  </a:lnTo>
                  <a:lnTo>
                    <a:pt x="935" y="709"/>
                  </a:lnTo>
                  <a:lnTo>
                    <a:pt x="935" y="596"/>
                  </a:lnTo>
                  <a:lnTo>
                    <a:pt x="1020" y="652"/>
                  </a:lnTo>
                  <a:lnTo>
                    <a:pt x="1020" y="454"/>
                  </a:lnTo>
                  <a:lnTo>
                    <a:pt x="1219" y="397"/>
                  </a:lnTo>
                  <a:lnTo>
                    <a:pt x="1304" y="255"/>
                  </a:lnTo>
                  <a:lnTo>
                    <a:pt x="1332" y="142"/>
                  </a:lnTo>
                  <a:lnTo>
                    <a:pt x="1275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924"/>
            <p:cNvSpPr>
              <a:spLocks/>
            </p:cNvSpPr>
            <p:nvPr/>
          </p:nvSpPr>
          <p:spPr bwMode="auto">
            <a:xfrm>
              <a:off x="6980" y="2174"/>
              <a:ext cx="936" cy="1445"/>
            </a:xfrm>
            <a:custGeom>
              <a:avLst/>
              <a:gdLst>
                <a:gd name="T0" fmla="*/ 482 w 936"/>
                <a:gd name="T1" fmla="*/ 0 h 1445"/>
                <a:gd name="T2" fmla="*/ 539 w 936"/>
                <a:gd name="T3" fmla="*/ 113 h 1445"/>
                <a:gd name="T4" fmla="*/ 511 w 936"/>
                <a:gd name="T5" fmla="*/ 226 h 1445"/>
                <a:gd name="T6" fmla="*/ 426 w 936"/>
                <a:gd name="T7" fmla="*/ 368 h 1445"/>
                <a:gd name="T8" fmla="*/ 227 w 936"/>
                <a:gd name="T9" fmla="*/ 425 h 1445"/>
                <a:gd name="T10" fmla="*/ 227 w 936"/>
                <a:gd name="T11" fmla="*/ 623 h 1445"/>
                <a:gd name="T12" fmla="*/ 142 w 936"/>
                <a:gd name="T13" fmla="*/ 567 h 1445"/>
                <a:gd name="T14" fmla="*/ 142 w 936"/>
                <a:gd name="T15" fmla="*/ 680 h 1445"/>
                <a:gd name="T16" fmla="*/ 29 w 936"/>
                <a:gd name="T17" fmla="*/ 765 h 1445"/>
                <a:gd name="T18" fmla="*/ 0 w 936"/>
                <a:gd name="T19" fmla="*/ 963 h 1445"/>
                <a:gd name="T20" fmla="*/ 199 w 936"/>
                <a:gd name="T21" fmla="*/ 1077 h 1445"/>
                <a:gd name="T22" fmla="*/ 199 w 936"/>
                <a:gd name="T23" fmla="*/ 1275 h 1445"/>
                <a:gd name="T24" fmla="*/ 170 w 936"/>
                <a:gd name="T25" fmla="*/ 1360 h 1445"/>
                <a:gd name="T26" fmla="*/ 227 w 936"/>
                <a:gd name="T27" fmla="*/ 1332 h 1445"/>
                <a:gd name="T28" fmla="*/ 397 w 936"/>
                <a:gd name="T29" fmla="*/ 1445 h 1445"/>
                <a:gd name="T30" fmla="*/ 482 w 936"/>
                <a:gd name="T31" fmla="*/ 1445 h 1445"/>
                <a:gd name="T32" fmla="*/ 596 w 936"/>
                <a:gd name="T33" fmla="*/ 1417 h 1445"/>
                <a:gd name="T34" fmla="*/ 936 w 936"/>
                <a:gd name="T35" fmla="*/ 1162 h 1445"/>
                <a:gd name="T36" fmla="*/ 879 w 936"/>
                <a:gd name="T37" fmla="*/ 1048 h 1445"/>
                <a:gd name="T38" fmla="*/ 908 w 936"/>
                <a:gd name="T39" fmla="*/ 935 h 1445"/>
                <a:gd name="T40" fmla="*/ 851 w 936"/>
                <a:gd name="T41" fmla="*/ 850 h 1445"/>
                <a:gd name="T42" fmla="*/ 908 w 936"/>
                <a:gd name="T43" fmla="*/ 595 h 1445"/>
                <a:gd name="T44" fmla="*/ 681 w 936"/>
                <a:gd name="T45" fmla="*/ 453 h 1445"/>
                <a:gd name="T46" fmla="*/ 709 w 936"/>
                <a:gd name="T47" fmla="*/ 113 h 1445"/>
                <a:gd name="T48" fmla="*/ 482 w 936"/>
                <a:gd name="T49" fmla="*/ 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6" h="1445">
                  <a:moveTo>
                    <a:pt x="482" y="0"/>
                  </a:moveTo>
                  <a:lnTo>
                    <a:pt x="539" y="113"/>
                  </a:lnTo>
                  <a:lnTo>
                    <a:pt x="511" y="226"/>
                  </a:lnTo>
                  <a:lnTo>
                    <a:pt x="426" y="368"/>
                  </a:lnTo>
                  <a:lnTo>
                    <a:pt x="227" y="425"/>
                  </a:lnTo>
                  <a:lnTo>
                    <a:pt x="227" y="623"/>
                  </a:lnTo>
                  <a:lnTo>
                    <a:pt x="142" y="567"/>
                  </a:lnTo>
                  <a:lnTo>
                    <a:pt x="142" y="680"/>
                  </a:lnTo>
                  <a:lnTo>
                    <a:pt x="29" y="765"/>
                  </a:lnTo>
                  <a:lnTo>
                    <a:pt x="0" y="963"/>
                  </a:lnTo>
                  <a:lnTo>
                    <a:pt x="199" y="1077"/>
                  </a:lnTo>
                  <a:lnTo>
                    <a:pt x="199" y="1275"/>
                  </a:lnTo>
                  <a:lnTo>
                    <a:pt x="170" y="1360"/>
                  </a:lnTo>
                  <a:lnTo>
                    <a:pt x="227" y="1332"/>
                  </a:lnTo>
                  <a:lnTo>
                    <a:pt x="397" y="1445"/>
                  </a:lnTo>
                  <a:lnTo>
                    <a:pt x="482" y="1445"/>
                  </a:lnTo>
                  <a:lnTo>
                    <a:pt x="596" y="1417"/>
                  </a:lnTo>
                  <a:lnTo>
                    <a:pt x="936" y="1162"/>
                  </a:lnTo>
                  <a:lnTo>
                    <a:pt x="879" y="1048"/>
                  </a:lnTo>
                  <a:lnTo>
                    <a:pt x="908" y="935"/>
                  </a:lnTo>
                  <a:lnTo>
                    <a:pt x="851" y="850"/>
                  </a:lnTo>
                  <a:lnTo>
                    <a:pt x="908" y="595"/>
                  </a:lnTo>
                  <a:lnTo>
                    <a:pt x="681" y="453"/>
                  </a:lnTo>
                  <a:lnTo>
                    <a:pt x="709" y="113"/>
                  </a:lnTo>
                  <a:lnTo>
                    <a:pt x="48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925"/>
            <p:cNvSpPr>
              <a:spLocks/>
            </p:cNvSpPr>
            <p:nvPr/>
          </p:nvSpPr>
          <p:spPr bwMode="auto">
            <a:xfrm>
              <a:off x="6583" y="1011"/>
              <a:ext cx="851" cy="936"/>
            </a:xfrm>
            <a:custGeom>
              <a:avLst/>
              <a:gdLst>
                <a:gd name="T0" fmla="*/ 0 w 851"/>
                <a:gd name="T1" fmla="*/ 284 h 936"/>
                <a:gd name="T2" fmla="*/ 114 w 851"/>
                <a:gd name="T3" fmla="*/ 539 h 936"/>
                <a:gd name="T4" fmla="*/ 227 w 851"/>
                <a:gd name="T5" fmla="*/ 539 h 936"/>
                <a:gd name="T6" fmla="*/ 227 w 851"/>
                <a:gd name="T7" fmla="*/ 652 h 936"/>
                <a:gd name="T8" fmla="*/ 199 w 851"/>
                <a:gd name="T9" fmla="*/ 737 h 936"/>
                <a:gd name="T10" fmla="*/ 227 w 851"/>
                <a:gd name="T11" fmla="*/ 936 h 936"/>
                <a:gd name="T12" fmla="*/ 397 w 851"/>
                <a:gd name="T13" fmla="*/ 936 h 936"/>
                <a:gd name="T14" fmla="*/ 482 w 851"/>
                <a:gd name="T15" fmla="*/ 822 h 936"/>
                <a:gd name="T16" fmla="*/ 624 w 851"/>
                <a:gd name="T17" fmla="*/ 766 h 936"/>
                <a:gd name="T18" fmla="*/ 681 w 851"/>
                <a:gd name="T19" fmla="*/ 907 h 936"/>
                <a:gd name="T20" fmla="*/ 851 w 851"/>
                <a:gd name="T21" fmla="*/ 879 h 936"/>
                <a:gd name="T22" fmla="*/ 823 w 851"/>
                <a:gd name="T23" fmla="*/ 709 h 936"/>
                <a:gd name="T24" fmla="*/ 709 w 851"/>
                <a:gd name="T25" fmla="*/ 624 h 936"/>
                <a:gd name="T26" fmla="*/ 794 w 851"/>
                <a:gd name="T27" fmla="*/ 369 h 936"/>
                <a:gd name="T28" fmla="*/ 709 w 851"/>
                <a:gd name="T29" fmla="*/ 340 h 936"/>
                <a:gd name="T30" fmla="*/ 709 w 851"/>
                <a:gd name="T31" fmla="*/ 199 h 936"/>
                <a:gd name="T32" fmla="*/ 511 w 851"/>
                <a:gd name="T33" fmla="*/ 0 h 936"/>
                <a:gd name="T34" fmla="*/ 454 w 851"/>
                <a:gd name="T35" fmla="*/ 85 h 936"/>
                <a:gd name="T36" fmla="*/ 341 w 851"/>
                <a:gd name="T37" fmla="*/ 29 h 936"/>
                <a:gd name="T38" fmla="*/ 284 w 851"/>
                <a:gd name="T39" fmla="*/ 142 h 936"/>
                <a:gd name="T40" fmla="*/ 171 w 851"/>
                <a:gd name="T41" fmla="*/ 170 h 936"/>
                <a:gd name="T42" fmla="*/ 29 w 851"/>
                <a:gd name="T43" fmla="*/ 170 h 936"/>
                <a:gd name="T44" fmla="*/ 57 w 851"/>
                <a:gd name="T45" fmla="*/ 255 h 936"/>
                <a:gd name="T46" fmla="*/ 0 w 851"/>
                <a:gd name="T47" fmla="*/ 28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1" h="936">
                  <a:moveTo>
                    <a:pt x="0" y="284"/>
                  </a:moveTo>
                  <a:lnTo>
                    <a:pt x="114" y="539"/>
                  </a:lnTo>
                  <a:lnTo>
                    <a:pt x="227" y="539"/>
                  </a:lnTo>
                  <a:lnTo>
                    <a:pt x="227" y="652"/>
                  </a:lnTo>
                  <a:lnTo>
                    <a:pt x="199" y="737"/>
                  </a:lnTo>
                  <a:lnTo>
                    <a:pt x="227" y="936"/>
                  </a:lnTo>
                  <a:lnTo>
                    <a:pt x="397" y="936"/>
                  </a:lnTo>
                  <a:lnTo>
                    <a:pt x="482" y="822"/>
                  </a:lnTo>
                  <a:lnTo>
                    <a:pt x="624" y="766"/>
                  </a:lnTo>
                  <a:lnTo>
                    <a:pt x="681" y="907"/>
                  </a:lnTo>
                  <a:lnTo>
                    <a:pt x="851" y="879"/>
                  </a:lnTo>
                  <a:lnTo>
                    <a:pt x="823" y="709"/>
                  </a:lnTo>
                  <a:lnTo>
                    <a:pt x="709" y="624"/>
                  </a:lnTo>
                  <a:lnTo>
                    <a:pt x="794" y="369"/>
                  </a:lnTo>
                  <a:lnTo>
                    <a:pt x="709" y="340"/>
                  </a:lnTo>
                  <a:lnTo>
                    <a:pt x="709" y="199"/>
                  </a:lnTo>
                  <a:lnTo>
                    <a:pt x="511" y="0"/>
                  </a:lnTo>
                  <a:lnTo>
                    <a:pt x="454" y="85"/>
                  </a:lnTo>
                  <a:lnTo>
                    <a:pt x="341" y="29"/>
                  </a:lnTo>
                  <a:lnTo>
                    <a:pt x="284" y="142"/>
                  </a:lnTo>
                  <a:lnTo>
                    <a:pt x="171" y="170"/>
                  </a:lnTo>
                  <a:lnTo>
                    <a:pt x="29" y="170"/>
                  </a:lnTo>
                  <a:lnTo>
                    <a:pt x="57" y="255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926"/>
            <p:cNvSpPr>
              <a:spLocks/>
            </p:cNvSpPr>
            <p:nvPr/>
          </p:nvSpPr>
          <p:spPr bwMode="auto">
            <a:xfrm>
              <a:off x="3663" y="2287"/>
              <a:ext cx="1560" cy="1276"/>
            </a:xfrm>
            <a:custGeom>
              <a:avLst/>
              <a:gdLst>
                <a:gd name="T0" fmla="*/ 1446 w 1560"/>
                <a:gd name="T1" fmla="*/ 567 h 1276"/>
                <a:gd name="T2" fmla="*/ 1446 w 1560"/>
                <a:gd name="T3" fmla="*/ 425 h 1276"/>
                <a:gd name="T4" fmla="*/ 1503 w 1560"/>
                <a:gd name="T5" fmla="*/ 454 h 1276"/>
                <a:gd name="T6" fmla="*/ 1560 w 1560"/>
                <a:gd name="T7" fmla="*/ 368 h 1276"/>
                <a:gd name="T8" fmla="*/ 1333 w 1560"/>
                <a:gd name="T9" fmla="*/ 255 h 1276"/>
                <a:gd name="T10" fmla="*/ 1333 w 1560"/>
                <a:gd name="T11" fmla="*/ 142 h 1276"/>
                <a:gd name="T12" fmla="*/ 1305 w 1560"/>
                <a:gd name="T13" fmla="*/ 57 h 1276"/>
                <a:gd name="T14" fmla="*/ 1078 w 1560"/>
                <a:gd name="T15" fmla="*/ 0 h 1276"/>
                <a:gd name="T16" fmla="*/ 709 w 1560"/>
                <a:gd name="T17" fmla="*/ 28 h 1276"/>
                <a:gd name="T18" fmla="*/ 511 w 1560"/>
                <a:gd name="T19" fmla="*/ 170 h 1276"/>
                <a:gd name="T20" fmla="*/ 397 w 1560"/>
                <a:gd name="T21" fmla="*/ 510 h 1276"/>
                <a:gd name="T22" fmla="*/ 199 w 1560"/>
                <a:gd name="T23" fmla="*/ 652 h 1276"/>
                <a:gd name="T24" fmla="*/ 0 w 1560"/>
                <a:gd name="T25" fmla="*/ 850 h 1276"/>
                <a:gd name="T26" fmla="*/ 114 w 1560"/>
                <a:gd name="T27" fmla="*/ 907 h 1276"/>
                <a:gd name="T28" fmla="*/ 256 w 1560"/>
                <a:gd name="T29" fmla="*/ 935 h 1276"/>
                <a:gd name="T30" fmla="*/ 341 w 1560"/>
                <a:gd name="T31" fmla="*/ 1219 h 1276"/>
                <a:gd name="T32" fmla="*/ 454 w 1560"/>
                <a:gd name="T33" fmla="*/ 1276 h 1276"/>
                <a:gd name="T34" fmla="*/ 624 w 1560"/>
                <a:gd name="T35" fmla="*/ 1106 h 1276"/>
                <a:gd name="T36" fmla="*/ 624 w 1560"/>
                <a:gd name="T37" fmla="*/ 935 h 1276"/>
                <a:gd name="T38" fmla="*/ 993 w 1560"/>
                <a:gd name="T39" fmla="*/ 822 h 1276"/>
                <a:gd name="T40" fmla="*/ 993 w 1560"/>
                <a:gd name="T41" fmla="*/ 765 h 1276"/>
                <a:gd name="T42" fmla="*/ 936 w 1560"/>
                <a:gd name="T43" fmla="*/ 709 h 1276"/>
                <a:gd name="T44" fmla="*/ 1078 w 1560"/>
                <a:gd name="T45" fmla="*/ 652 h 1276"/>
                <a:gd name="T46" fmla="*/ 1163 w 1560"/>
                <a:gd name="T47" fmla="*/ 567 h 1276"/>
                <a:gd name="T48" fmla="*/ 1276 w 1560"/>
                <a:gd name="T49" fmla="*/ 624 h 1276"/>
                <a:gd name="T50" fmla="*/ 1361 w 1560"/>
                <a:gd name="T51" fmla="*/ 539 h 1276"/>
                <a:gd name="T52" fmla="*/ 1446 w 1560"/>
                <a:gd name="T53" fmla="*/ 567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60" h="1276">
                  <a:moveTo>
                    <a:pt x="1446" y="567"/>
                  </a:moveTo>
                  <a:lnTo>
                    <a:pt x="1446" y="425"/>
                  </a:lnTo>
                  <a:lnTo>
                    <a:pt x="1503" y="454"/>
                  </a:lnTo>
                  <a:lnTo>
                    <a:pt x="1560" y="368"/>
                  </a:lnTo>
                  <a:lnTo>
                    <a:pt x="1333" y="255"/>
                  </a:lnTo>
                  <a:lnTo>
                    <a:pt x="1333" y="142"/>
                  </a:lnTo>
                  <a:lnTo>
                    <a:pt x="1305" y="57"/>
                  </a:lnTo>
                  <a:lnTo>
                    <a:pt x="1078" y="0"/>
                  </a:lnTo>
                  <a:lnTo>
                    <a:pt x="709" y="28"/>
                  </a:lnTo>
                  <a:lnTo>
                    <a:pt x="511" y="170"/>
                  </a:lnTo>
                  <a:lnTo>
                    <a:pt x="397" y="510"/>
                  </a:lnTo>
                  <a:lnTo>
                    <a:pt x="199" y="652"/>
                  </a:lnTo>
                  <a:lnTo>
                    <a:pt x="0" y="850"/>
                  </a:lnTo>
                  <a:lnTo>
                    <a:pt x="114" y="907"/>
                  </a:lnTo>
                  <a:lnTo>
                    <a:pt x="256" y="935"/>
                  </a:lnTo>
                  <a:lnTo>
                    <a:pt x="341" y="1219"/>
                  </a:lnTo>
                  <a:lnTo>
                    <a:pt x="454" y="1276"/>
                  </a:lnTo>
                  <a:lnTo>
                    <a:pt x="624" y="1106"/>
                  </a:lnTo>
                  <a:lnTo>
                    <a:pt x="624" y="935"/>
                  </a:lnTo>
                  <a:lnTo>
                    <a:pt x="993" y="822"/>
                  </a:lnTo>
                  <a:lnTo>
                    <a:pt x="993" y="765"/>
                  </a:lnTo>
                  <a:lnTo>
                    <a:pt x="936" y="709"/>
                  </a:lnTo>
                  <a:lnTo>
                    <a:pt x="1078" y="652"/>
                  </a:lnTo>
                  <a:lnTo>
                    <a:pt x="1163" y="567"/>
                  </a:lnTo>
                  <a:lnTo>
                    <a:pt x="1276" y="624"/>
                  </a:lnTo>
                  <a:lnTo>
                    <a:pt x="1361" y="539"/>
                  </a:lnTo>
                  <a:lnTo>
                    <a:pt x="1446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927"/>
            <p:cNvSpPr>
              <a:spLocks/>
            </p:cNvSpPr>
            <p:nvPr/>
          </p:nvSpPr>
          <p:spPr bwMode="auto">
            <a:xfrm>
              <a:off x="176" y="3364"/>
              <a:ext cx="1616" cy="1446"/>
            </a:xfrm>
            <a:custGeom>
              <a:avLst/>
              <a:gdLst>
                <a:gd name="T0" fmla="*/ 1503 w 1616"/>
                <a:gd name="T1" fmla="*/ 652 h 1446"/>
                <a:gd name="T2" fmla="*/ 1361 w 1616"/>
                <a:gd name="T3" fmla="*/ 652 h 1446"/>
                <a:gd name="T4" fmla="*/ 1305 w 1616"/>
                <a:gd name="T5" fmla="*/ 794 h 1446"/>
                <a:gd name="T6" fmla="*/ 1276 w 1616"/>
                <a:gd name="T7" fmla="*/ 709 h 1446"/>
                <a:gd name="T8" fmla="*/ 1191 w 1616"/>
                <a:gd name="T9" fmla="*/ 737 h 1446"/>
                <a:gd name="T10" fmla="*/ 1134 w 1616"/>
                <a:gd name="T11" fmla="*/ 681 h 1446"/>
                <a:gd name="T12" fmla="*/ 993 w 1616"/>
                <a:gd name="T13" fmla="*/ 596 h 1446"/>
                <a:gd name="T14" fmla="*/ 936 w 1616"/>
                <a:gd name="T15" fmla="*/ 510 h 1446"/>
                <a:gd name="T16" fmla="*/ 964 w 1616"/>
                <a:gd name="T17" fmla="*/ 397 h 1446"/>
                <a:gd name="T18" fmla="*/ 1049 w 1616"/>
                <a:gd name="T19" fmla="*/ 454 h 1446"/>
                <a:gd name="T20" fmla="*/ 1219 w 1616"/>
                <a:gd name="T21" fmla="*/ 369 h 1446"/>
                <a:gd name="T22" fmla="*/ 1248 w 1616"/>
                <a:gd name="T23" fmla="*/ 227 h 1446"/>
                <a:gd name="T24" fmla="*/ 1134 w 1616"/>
                <a:gd name="T25" fmla="*/ 284 h 1446"/>
                <a:gd name="T26" fmla="*/ 1106 w 1616"/>
                <a:gd name="T27" fmla="*/ 170 h 1446"/>
                <a:gd name="T28" fmla="*/ 1134 w 1616"/>
                <a:gd name="T29" fmla="*/ 85 h 1446"/>
                <a:gd name="T30" fmla="*/ 993 w 1616"/>
                <a:gd name="T31" fmla="*/ 0 h 1446"/>
                <a:gd name="T32" fmla="*/ 879 w 1616"/>
                <a:gd name="T33" fmla="*/ 85 h 1446"/>
                <a:gd name="T34" fmla="*/ 738 w 1616"/>
                <a:gd name="T35" fmla="*/ 57 h 1446"/>
                <a:gd name="T36" fmla="*/ 397 w 1616"/>
                <a:gd name="T37" fmla="*/ 199 h 1446"/>
                <a:gd name="T38" fmla="*/ 199 w 1616"/>
                <a:gd name="T39" fmla="*/ 255 h 1446"/>
                <a:gd name="T40" fmla="*/ 86 w 1616"/>
                <a:gd name="T41" fmla="*/ 369 h 1446"/>
                <a:gd name="T42" fmla="*/ 114 w 1616"/>
                <a:gd name="T43" fmla="*/ 510 h 1446"/>
                <a:gd name="T44" fmla="*/ 256 w 1616"/>
                <a:gd name="T45" fmla="*/ 454 h 1446"/>
                <a:gd name="T46" fmla="*/ 284 w 1616"/>
                <a:gd name="T47" fmla="*/ 482 h 1446"/>
                <a:gd name="T48" fmla="*/ 256 w 1616"/>
                <a:gd name="T49" fmla="*/ 567 h 1446"/>
                <a:gd name="T50" fmla="*/ 369 w 1616"/>
                <a:gd name="T51" fmla="*/ 652 h 1446"/>
                <a:gd name="T52" fmla="*/ 369 w 1616"/>
                <a:gd name="T53" fmla="*/ 737 h 1446"/>
                <a:gd name="T54" fmla="*/ 114 w 1616"/>
                <a:gd name="T55" fmla="*/ 879 h 1446"/>
                <a:gd name="T56" fmla="*/ 57 w 1616"/>
                <a:gd name="T57" fmla="*/ 1134 h 1446"/>
                <a:gd name="T58" fmla="*/ 0 w 1616"/>
                <a:gd name="T59" fmla="*/ 1361 h 1446"/>
                <a:gd name="T60" fmla="*/ 57 w 1616"/>
                <a:gd name="T61" fmla="*/ 1446 h 1446"/>
                <a:gd name="T62" fmla="*/ 199 w 1616"/>
                <a:gd name="T63" fmla="*/ 1361 h 1446"/>
                <a:gd name="T64" fmla="*/ 312 w 1616"/>
                <a:gd name="T65" fmla="*/ 1418 h 1446"/>
                <a:gd name="T66" fmla="*/ 482 w 1616"/>
                <a:gd name="T67" fmla="*/ 1361 h 1446"/>
                <a:gd name="T68" fmla="*/ 596 w 1616"/>
                <a:gd name="T69" fmla="*/ 1418 h 1446"/>
                <a:gd name="T70" fmla="*/ 624 w 1616"/>
                <a:gd name="T71" fmla="*/ 1333 h 1446"/>
                <a:gd name="T72" fmla="*/ 681 w 1616"/>
                <a:gd name="T73" fmla="*/ 1333 h 1446"/>
                <a:gd name="T74" fmla="*/ 794 w 1616"/>
                <a:gd name="T75" fmla="*/ 1446 h 1446"/>
                <a:gd name="T76" fmla="*/ 964 w 1616"/>
                <a:gd name="T77" fmla="*/ 1389 h 1446"/>
                <a:gd name="T78" fmla="*/ 851 w 1616"/>
                <a:gd name="T79" fmla="*/ 1191 h 1446"/>
                <a:gd name="T80" fmla="*/ 936 w 1616"/>
                <a:gd name="T81" fmla="*/ 1163 h 1446"/>
                <a:gd name="T82" fmla="*/ 1106 w 1616"/>
                <a:gd name="T83" fmla="*/ 1219 h 1446"/>
                <a:gd name="T84" fmla="*/ 1191 w 1616"/>
                <a:gd name="T85" fmla="*/ 1106 h 1446"/>
                <a:gd name="T86" fmla="*/ 1276 w 1616"/>
                <a:gd name="T87" fmla="*/ 1191 h 1446"/>
                <a:gd name="T88" fmla="*/ 1418 w 1616"/>
                <a:gd name="T89" fmla="*/ 1049 h 1446"/>
                <a:gd name="T90" fmla="*/ 1616 w 1616"/>
                <a:gd name="T91" fmla="*/ 1049 h 1446"/>
                <a:gd name="T92" fmla="*/ 1616 w 1616"/>
                <a:gd name="T93" fmla="*/ 936 h 1446"/>
                <a:gd name="T94" fmla="*/ 1503 w 1616"/>
                <a:gd name="T95" fmla="*/ 709 h 1446"/>
                <a:gd name="T96" fmla="*/ 1503 w 1616"/>
                <a:gd name="T97" fmla="*/ 652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16" h="1446">
                  <a:moveTo>
                    <a:pt x="1503" y="652"/>
                  </a:moveTo>
                  <a:lnTo>
                    <a:pt x="1361" y="652"/>
                  </a:lnTo>
                  <a:lnTo>
                    <a:pt x="1305" y="794"/>
                  </a:lnTo>
                  <a:lnTo>
                    <a:pt x="1276" y="709"/>
                  </a:lnTo>
                  <a:lnTo>
                    <a:pt x="1191" y="737"/>
                  </a:lnTo>
                  <a:lnTo>
                    <a:pt x="1134" y="681"/>
                  </a:lnTo>
                  <a:lnTo>
                    <a:pt x="993" y="596"/>
                  </a:lnTo>
                  <a:lnTo>
                    <a:pt x="936" y="510"/>
                  </a:lnTo>
                  <a:lnTo>
                    <a:pt x="964" y="397"/>
                  </a:lnTo>
                  <a:lnTo>
                    <a:pt x="1049" y="454"/>
                  </a:lnTo>
                  <a:lnTo>
                    <a:pt x="1219" y="369"/>
                  </a:lnTo>
                  <a:lnTo>
                    <a:pt x="1248" y="227"/>
                  </a:lnTo>
                  <a:lnTo>
                    <a:pt x="1134" y="284"/>
                  </a:lnTo>
                  <a:lnTo>
                    <a:pt x="1106" y="170"/>
                  </a:lnTo>
                  <a:lnTo>
                    <a:pt x="1134" y="85"/>
                  </a:lnTo>
                  <a:lnTo>
                    <a:pt x="993" y="0"/>
                  </a:lnTo>
                  <a:lnTo>
                    <a:pt x="879" y="85"/>
                  </a:lnTo>
                  <a:lnTo>
                    <a:pt x="738" y="57"/>
                  </a:lnTo>
                  <a:lnTo>
                    <a:pt x="397" y="199"/>
                  </a:lnTo>
                  <a:lnTo>
                    <a:pt x="199" y="255"/>
                  </a:lnTo>
                  <a:lnTo>
                    <a:pt x="86" y="369"/>
                  </a:lnTo>
                  <a:lnTo>
                    <a:pt x="114" y="510"/>
                  </a:lnTo>
                  <a:lnTo>
                    <a:pt x="256" y="454"/>
                  </a:lnTo>
                  <a:lnTo>
                    <a:pt x="284" y="482"/>
                  </a:lnTo>
                  <a:lnTo>
                    <a:pt x="256" y="567"/>
                  </a:lnTo>
                  <a:lnTo>
                    <a:pt x="369" y="652"/>
                  </a:lnTo>
                  <a:lnTo>
                    <a:pt x="369" y="737"/>
                  </a:lnTo>
                  <a:lnTo>
                    <a:pt x="114" y="879"/>
                  </a:lnTo>
                  <a:lnTo>
                    <a:pt x="57" y="1134"/>
                  </a:lnTo>
                  <a:lnTo>
                    <a:pt x="0" y="1361"/>
                  </a:lnTo>
                  <a:lnTo>
                    <a:pt x="57" y="1446"/>
                  </a:lnTo>
                  <a:lnTo>
                    <a:pt x="199" y="1361"/>
                  </a:lnTo>
                  <a:lnTo>
                    <a:pt x="312" y="1418"/>
                  </a:lnTo>
                  <a:lnTo>
                    <a:pt x="482" y="1361"/>
                  </a:lnTo>
                  <a:lnTo>
                    <a:pt x="596" y="1418"/>
                  </a:lnTo>
                  <a:lnTo>
                    <a:pt x="624" y="1333"/>
                  </a:lnTo>
                  <a:lnTo>
                    <a:pt x="681" y="1333"/>
                  </a:lnTo>
                  <a:lnTo>
                    <a:pt x="794" y="1446"/>
                  </a:lnTo>
                  <a:lnTo>
                    <a:pt x="964" y="1389"/>
                  </a:lnTo>
                  <a:lnTo>
                    <a:pt x="851" y="1191"/>
                  </a:lnTo>
                  <a:lnTo>
                    <a:pt x="936" y="1163"/>
                  </a:lnTo>
                  <a:lnTo>
                    <a:pt x="1106" y="1219"/>
                  </a:lnTo>
                  <a:lnTo>
                    <a:pt x="1191" y="1106"/>
                  </a:lnTo>
                  <a:lnTo>
                    <a:pt x="1276" y="1191"/>
                  </a:lnTo>
                  <a:lnTo>
                    <a:pt x="1418" y="1049"/>
                  </a:lnTo>
                  <a:lnTo>
                    <a:pt x="1616" y="1049"/>
                  </a:lnTo>
                  <a:lnTo>
                    <a:pt x="1616" y="936"/>
                  </a:lnTo>
                  <a:lnTo>
                    <a:pt x="1503" y="709"/>
                  </a:lnTo>
                  <a:lnTo>
                    <a:pt x="1503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Freeform 928"/>
            <p:cNvSpPr>
              <a:spLocks/>
            </p:cNvSpPr>
            <p:nvPr/>
          </p:nvSpPr>
          <p:spPr bwMode="auto">
            <a:xfrm>
              <a:off x="1112" y="3364"/>
              <a:ext cx="1332" cy="794"/>
            </a:xfrm>
            <a:custGeom>
              <a:avLst/>
              <a:gdLst>
                <a:gd name="T0" fmla="*/ 312 w 1332"/>
                <a:gd name="T1" fmla="*/ 227 h 794"/>
                <a:gd name="T2" fmla="*/ 283 w 1332"/>
                <a:gd name="T3" fmla="*/ 369 h 794"/>
                <a:gd name="T4" fmla="*/ 113 w 1332"/>
                <a:gd name="T5" fmla="*/ 454 h 794"/>
                <a:gd name="T6" fmla="*/ 28 w 1332"/>
                <a:gd name="T7" fmla="*/ 397 h 794"/>
                <a:gd name="T8" fmla="*/ 0 w 1332"/>
                <a:gd name="T9" fmla="*/ 510 h 794"/>
                <a:gd name="T10" fmla="*/ 85 w 1332"/>
                <a:gd name="T11" fmla="*/ 624 h 794"/>
                <a:gd name="T12" fmla="*/ 198 w 1332"/>
                <a:gd name="T13" fmla="*/ 681 h 794"/>
                <a:gd name="T14" fmla="*/ 255 w 1332"/>
                <a:gd name="T15" fmla="*/ 737 h 794"/>
                <a:gd name="T16" fmla="*/ 340 w 1332"/>
                <a:gd name="T17" fmla="*/ 709 h 794"/>
                <a:gd name="T18" fmla="*/ 369 w 1332"/>
                <a:gd name="T19" fmla="*/ 794 h 794"/>
                <a:gd name="T20" fmla="*/ 425 w 1332"/>
                <a:gd name="T21" fmla="*/ 652 h 794"/>
                <a:gd name="T22" fmla="*/ 567 w 1332"/>
                <a:gd name="T23" fmla="*/ 652 h 794"/>
                <a:gd name="T24" fmla="*/ 595 w 1332"/>
                <a:gd name="T25" fmla="*/ 624 h 794"/>
                <a:gd name="T26" fmla="*/ 680 w 1332"/>
                <a:gd name="T27" fmla="*/ 624 h 794"/>
                <a:gd name="T28" fmla="*/ 822 w 1332"/>
                <a:gd name="T29" fmla="*/ 681 h 794"/>
                <a:gd name="T30" fmla="*/ 1134 w 1332"/>
                <a:gd name="T31" fmla="*/ 539 h 794"/>
                <a:gd name="T32" fmla="*/ 1191 w 1332"/>
                <a:gd name="T33" fmla="*/ 539 h 794"/>
                <a:gd name="T34" fmla="*/ 1247 w 1332"/>
                <a:gd name="T35" fmla="*/ 624 h 794"/>
                <a:gd name="T36" fmla="*/ 1332 w 1332"/>
                <a:gd name="T37" fmla="*/ 596 h 794"/>
                <a:gd name="T38" fmla="*/ 1191 w 1332"/>
                <a:gd name="T39" fmla="*/ 312 h 794"/>
                <a:gd name="T40" fmla="*/ 1219 w 1332"/>
                <a:gd name="T41" fmla="*/ 227 h 794"/>
                <a:gd name="T42" fmla="*/ 1106 w 1332"/>
                <a:gd name="T43" fmla="*/ 199 h 794"/>
                <a:gd name="T44" fmla="*/ 1077 w 1332"/>
                <a:gd name="T45" fmla="*/ 255 h 794"/>
                <a:gd name="T46" fmla="*/ 964 w 1332"/>
                <a:gd name="T47" fmla="*/ 227 h 794"/>
                <a:gd name="T48" fmla="*/ 964 w 1332"/>
                <a:gd name="T49" fmla="*/ 199 h 794"/>
                <a:gd name="T50" fmla="*/ 822 w 1332"/>
                <a:gd name="T51" fmla="*/ 0 h 794"/>
                <a:gd name="T52" fmla="*/ 624 w 1332"/>
                <a:gd name="T53" fmla="*/ 85 h 794"/>
                <a:gd name="T54" fmla="*/ 595 w 1332"/>
                <a:gd name="T55" fmla="*/ 199 h 794"/>
                <a:gd name="T56" fmla="*/ 482 w 1332"/>
                <a:gd name="T57" fmla="*/ 255 h 794"/>
                <a:gd name="T58" fmla="*/ 340 w 1332"/>
                <a:gd name="T59" fmla="*/ 57 h 794"/>
                <a:gd name="T60" fmla="*/ 312 w 1332"/>
                <a:gd name="T61" fmla="*/ 85 h 794"/>
                <a:gd name="T62" fmla="*/ 340 w 1332"/>
                <a:gd name="T63" fmla="*/ 227 h 794"/>
                <a:gd name="T64" fmla="*/ 312 w 1332"/>
                <a:gd name="T65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2" h="794">
                  <a:moveTo>
                    <a:pt x="312" y="227"/>
                  </a:moveTo>
                  <a:lnTo>
                    <a:pt x="283" y="369"/>
                  </a:lnTo>
                  <a:lnTo>
                    <a:pt x="113" y="454"/>
                  </a:lnTo>
                  <a:lnTo>
                    <a:pt x="28" y="397"/>
                  </a:lnTo>
                  <a:lnTo>
                    <a:pt x="0" y="510"/>
                  </a:lnTo>
                  <a:lnTo>
                    <a:pt x="85" y="624"/>
                  </a:lnTo>
                  <a:lnTo>
                    <a:pt x="198" y="681"/>
                  </a:lnTo>
                  <a:lnTo>
                    <a:pt x="255" y="737"/>
                  </a:lnTo>
                  <a:lnTo>
                    <a:pt x="340" y="709"/>
                  </a:lnTo>
                  <a:lnTo>
                    <a:pt x="369" y="794"/>
                  </a:lnTo>
                  <a:lnTo>
                    <a:pt x="425" y="652"/>
                  </a:lnTo>
                  <a:lnTo>
                    <a:pt x="567" y="652"/>
                  </a:lnTo>
                  <a:lnTo>
                    <a:pt x="595" y="624"/>
                  </a:lnTo>
                  <a:lnTo>
                    <a:pt x="680" y="624"/>
                  </a:lnTo>
                  <a:lnTo>
                    <a:pt x="822" y="681"/>
                  </a:lnTo>
                  <a:lnTo>
                    <a:pt x="1134" y="539"/>
                  </a:lnTo>
                  <a:lnTo>
                    <a:pt x="1191" y="539"/>
                  </a:lnTo>
                  <a:lnTo>
                    <a:pt x="1247" y="624"/>
                  </a:lnTo>
                  <a:lnTo>
                    <a:pt x="1332" y="596"/>
                  </a:lnTo>
                  <a:lnTo>
                    <a:pt x="1191" y="312"/>
                  </a:lnTo>
                  <a:lnTo>
                    <a:pt x="1219" y="227"/>
                  </a:lnTo>
                  <a:lnTo>
                    <a:pt x="1106" y="199"/>
                  </a:lnTo>
                  <a:lnTo>
                    <a:pt x="1077" y="255"/>
                  </a:lnTo>
                  <a:lnTo>
                    <a:pt x="964" y="227"/>
                  </a:lnTo>
                  <a:lnTo>
                    <a:pt x="964" y="199"/>
                  </a:lnTo>
                  <a:lnTo>
                    <a:pt x="822" y="0"/>
                  </a:lnTo>
                  <a:lnTo>
                    <a:pt x="624" y="85"/>
                  </a:lnTo>
                  <a:lnTo>
                    <a:pt x="595" y="199"/>
                  </a:lnTo>
                  <a:lnTo>
                    <a:pt x="482" y="255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340" y="227"/>
                  </a:lnTo>
                  <a:lnTo>
                    <a:pt x="312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930"/>
            <p:cNvSpPr>
              <a:spLocks/>
            </p:cNvSpPr>
            <p:nvPr/>
          </p:nvSpPr>
          <p:spPr bwMode="auto">
            <a:xfrm>
              <a:off x="1084" y="2570"/>
              <a:ext cx="765" cy="1078"/>
            </a:xfrm>
            <a:custGeom>
              <a:avLst/>
              <a:gdLst>
                <a:gd name="T0" fmla="*/ 368 w 765"/>
                <a:gd name="T1" fmla="*/ 851 h 1078"/>
                <a:gd name="T2" fmla="*/ 340 w 765"/>
                <a:gd name="T3" fmla="*/ 879 h 1078"/>
                <a:gd name="T4" fmla="*/ 368 w 765"/>
                <a:gd name="T5" fmla="*/ 1021 h 1078"/>
                <a:gd name="T6" fmla="*/ 340 w 765"/>
                <a:gd name="T7" fmla="*/ 1021 h 1078"/>
                <a:gd name="T8" fmla="*/ 226 w 765"/>
                <a:gd name="T9" fmla="*/ 1078 h 1078"/>
                <a:gd name="T10" fmla="*/ 198 w 765"/>
                <a:gd name="T11" fmla="*/ 964 h 1078"/>
                <a:gd name="T12" fmla="*/ 226 w 765"/>
                <a:gd name="T13" fmla="*/ 879 h 1078"/>
                <a:gd name="T14" fmla="*/ 85 w 765"/>
                <a:gd name="T15" fmla="*/ 794 h 1078"/>
                <a:gd name="T16" fmla="*/ 28 w 765"/>
                <a:gd name="T17" fmla="*/ 624 h 1078"/>
                <a:gd name="T18" fmla="*/ 85 w 765"/>
                <a:gd name="T19" fmla="*/ 567 h 1078"/>
                <a:gd name="T20" fmla="*/ 0 w 765"/>
                <a:gd name="T21" fmla="*/ 511 h 1078"/>
                <a:gd name="T22" fmla="*/ 28 w 765"/>
                <a:gd name="T23" fmla="*/ 142 h 1078"/>
                <a:gd name="T24" fmla="*/ 113 w 765"/>
                <a:gd name="T25" fmla="*/ 142 h 1078"/>
                <a:gd name="T26" fmla="*/ 141 w 765"/>
                <a:gd name="T27" fmla="*/ 57 h 1078"/>
                <a:gd name="T28" fmla="*/ 226 w 765"/>
                <a:gd name="T29" fmla="*/ 57 h 1078"/>
                <a:gd name="T30" fmla="*/ 255 w 765"/>
                <a:gd name="T31" fmla="*/ 0 h 1078"/>
                <a:gd name="T32" fmla="*/ 340 w 765"/>
                <a:gd name="T33" fmla="*/ 0 h 1078"/>
                <a:gd name="T34" fmla="*/ 453 w 765"/>
                <a:gd name="T35" fmla="*/ 57 h 1078"/>
                <a:gd name="T36" fmla="*/ 453 w 765"/>
                <a:gd name="T37" fmla="*/ 114 h 1078"/>
                <a:gd name="T38" fmla="*/ 567 w 765"/>
                <a:gd name="T39" fmla="*/ 114 h 1078"/>
                <a:gd name="T40" fmla="*/ 652 w 765"/>
                <a:gd name="T41" fmla="*/ 227 h 1078"/>
                <a:gd name="T42" fmla="*/ 737 w 765"/>
                <a:gd name="T43" fmla="*/ 256 h 1078"/>
                <a:gd name="T44" fmla="*/ 765 w 765"/>
                <a:gd name="T45" fmla="*/ 284 h 1078"/>
                <a:gd name="T46" fmla="*/ 652 w 765"/>
                <a:gd name="T47" fmla="*/ 397 h 1078"/>
                <a:gd name="T48" fmla="*/ 652 w 765"/>
                <a:gd name="T49" fmla="*/ 454 h 1078"/>
                <a:gd name="T50" fmla="*/ 510 w 765"/>
                <a:gd name="T51" fmla="*/ 454 h 1078"/>
                <a:gd name="T52" fmla="*/ 482 w 765"/>
                <a:gd name="T53" fmla="*/ 567 h 1078"/>
                <a:gd name="T54" fmla="*/ 538 w 765"/>
                <a:gd name="T55" fmla="*/ 624 h 1078"/>
                <a:gd name="T56" fmla="*/ 482 w 765"/>
                <a:gd name="T57" fmla="*/ 652 h 1078"/>
                <a:gd name="T58" fmla="*/ 538 w 765"/>
                <a:gd name="T59" fmla="*/ 794 h 1078"/>
                <a:gd name="T60" fmla="*/ 368 w 765"/>
                <a:gd name="T61" fmla="*/ 851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5" h="1078">
                  <a:moveTo>
                    <a:pt x="368" y="851"/>
                  </a:moveTo>
                  <a:lnTo>
                    <a:pt x="340" y="879"/>
                  </a:lnTo>
                  <a:lnTo>
                    <a:pt x="368" y="1021"/>
                  </a:lnTo>
                  <a:lnTo>
                    <a:pt x="340" y="1021"/>
                  </a:lnTo>
                  <a:lnTo>
                    <a:pt x="226" y="1078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85" y="794"/>
                  </a:lnTo>
                  <a:lnTo>
                    <a:pt x="28" y="624"/>
                  </a:lnTo>
                  <a:lnTo>
                    <a:pt x="85" y="567"/>
                  </a:lnTo>
                  <a:lnTo>
                    <a:pt x="0" y="511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41" y="57"/>
                  </a:lnTo>
                  <a:lnTo>
                    <a:pt x="226" y="57"/>
                  </a:lnTo>
                  <a:lnTo>
                    <a:pt x="255" y="0"/>
                  </a:lnTo>
                  <a:lnTo>
                    <a:pt x="340" y="0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652" y="227"/>
                  </a:lnTo>
                  <a:lnTo>
                    <a:pt x="737" y="256"/>
                  </a:lnTo>
                  <a:lnTo>
                    <a:pt x="765" y="284"/>
                  </a:lnTo>
                  <a:lnTo>
                    <a:pt x="652" y="397"/>
                  </a:lnTo>
                  <a:lnTo>
                    <a:pt x="652" y="454"/>
                  </a:lnTo>
                  <a:lnTo>
                    <a:pt x="510" y="454"/>
                  </a:lnTo>
                  <a:lnTo>
                    <a:pt x="482" y="567"/>
                  </a:lnTo>
                  <a:lnTo>
                    <a:pt x="538" y="624"/>
                  </a:lnTo>
                  <a:lnTo>
                    <a:pt x="482" y="652"/>
                  </a:lnTo>
                  <a:lnTo>
                    <a:pt x="538" y="794"/>
                  </a:lnTo>
                  <a:lnTo>
                    <a:pt x="368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932"/>
            <p:cNvSpPr>
              <a:spLocks/>
            </p:cNvSpPr>
            <p:nvPr/>
          </p:nvSpPr>
          <p:spPr bwMode="auto">
            <a:xfrm>
              <a:off x="1509" y="2060"/>
              <a:ext cx="142" cy="227"/>
            </a:xfrm>
            <a:custGeom>
              <a:avLst/>
              <a:gdLst>
                <a:gd name="T0" fmla="*/ 142 w 142"/>
                <a:gd name="T1" fmla="*/ 28 h 227"/>
                <a:gd name="T2" fmla="*/ 85 w 142"/>
                <a:gd name="T3" fmla="*/ 227 h 227"/>
                <a:gd name="T4" fmla="*/ 0 w 142"/>
                <a:gd name="T5" fmla="*/ 199 h 227"/>
                <a:gd name="T6" fmla="*/ 28 w 142"/>
                <a:gd name="T7" fmla="*/ 0 h 227"/>
                <a:gd name="T8" fmla="*/ 142 w 142"/>
                <a:gd name="T9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27">
                  <a:moveTo>
                    <a:pt x="142" y="28"/>
                  </a:moveTo>
                  <a:lnTo>
                    <a:pt x="85" y="227"/>
                  </a:lnTo>
                  <a:lnTo>
                    <a:pt x="0" y="199"/>
                  </a:lnTo>
                  <a:lnTo>
                    <a:pt x="28" y="0"/>
                  </a:lnTo>
                  <a:lnTo>
                    <a:pt x="142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933"/>
            <p:cNvSpPr>
              <a:spLocks/>
            </p:cNvSpPr>
            <p:nvPr/>
          </p:nvSpPr>
          <p:spPr bwMode="auto">
            <a:xfrm>
              <a:off x="1452" y="2485"/>
              <a:ext cx="964" cy="1134"/>
            </a:xfrm>
            <a:custGeom>
              <a:avLst/>
              <a:gdLst>
                <a:gd name="T0" fmla="*/ 85 w 964"/>
                <a:gd name="T1" fmla="*/ 142 h 1134"/>
                <a:gd name="T2" fmla="*/ 85 w 964"/>
                <a:gd name="T3" fmla="*/ 199 h 1134"/>
                <a:gd name="T4" fmla="*/ 199 w 964"/>
                <a:gd name="T5" fmla="*/ 199 h 1134"/>
                <a:gd name="T6" fmla="*/ 284 w 964"/>
                <a:gd name="T7" fmla="*/ 312 h 1134"/>
                <a:gd name="T8" fmla="*/ 369 w 964"/>
                <a:gd name="T9" fmla="*/ 341 h 1134"/>
                <a:gd name="T10" fmla="*/ 397 w 964"/>
                <a:gd name="T11" fmla="*/ 369 h 1134"/>
                <a:gd name="T12" fmla="*/ 284 w 964"/>
                <a:gd name="T13" fmla="*/ 482 h 1134"/>
                <a:gd name="T14" fmla="*/ 284 w 964"/>
                <a:gd name="T15" fmla="*/ 539 h 1134"/>
                <a:gd name="T16" fmla="*/ 142 w 964"/>
                <a:gd name="T17" fmla="*/ 539 h 1134"/>
                <a:gd name="T18" fmla="*/ 114 w 964"/>
                <a:gd name="T19" fmla="*/ 652 h 1134"/>
                <a:gd name="T20" fmla="*/ 170 w 964"/>
                <a:gd name="T21" fmla="*/ 709 h 1134"/>
                <a:gd name="T22" fmla="*/ 114 w 964"/>
                <a:gd name="T23" fmla="*/ 737 h 1134"/>
                <a:gd name="T24" fmla="*/ 170 w 964"/>
                <a:gd name="T25" fmla="*/ 879 h 1134"/>
                <a:gd name="T26" fmla="*/ 0 w 964"/>
                <a:gd name="T27" fmla="*/ 936 h 1134"/>
                <a:gd name="T28" fmla="*/ 142 w 964"/>
                <a:gd name="T29" fmla="*/ 1134 h 1134"/>
                <a:gd name="T30" fmla="*/ 255 w 964"/>
                <a:gd name="T31" fmla="*/ 1078 h 1134"/>
                <a:gd name="T32" fmla="*/ 284 w 964"/>
                <a:gd name="T33" fmla="*/ 964 h 1134"/>
                <a:gd name="T34" fmla="*/ 482 w 964"/>
                <a:gd name="T35" fmla="*/ 879 h 1134"/>
                <a:gd name="T36" fmla="*/ 510 w 964"/>
                <a:gd name="T37" fmla="*/ 681 h 1134"/>
                <a:gd name="T38" fmla="*/ 851 w 964"/>
                <a:gd name="T39" fmla="*/ 454 h 1134"/>
                <a:gd name="T40" fmla="*/ 964 w 964"/>
                <a:gd name="T41" fmla="*/ 284 h 1134"/>
                <a:gd name="T42" fmla="*/ 879 w 964"/>
                <a:gd name="T43" fmla="*/ 170 h 1134"/>
                <a:gd name="T44" fmla="*/ 907 w 964"/>
                <a:gd name="T45" fmla="*/ 85 h 1134"/>
                <a:gd name="T46" fmla="*/ 851 w 964"/>
                <a:gd name="T47" fmla="*/ 0 h 1134"/>
                <a:gd name="T48" fmla="*/ 539 w 964"/>
                <a:gd name="T49" fmla="*/ 57 h 1134"/>
                <a:gd name="T50" fmla="*/ 482 w 964"/>
                <a:gd name="T51" fmla="*/ 0 h 1134"/>
                <a:gd name="T52" fmla="*/ 454 w 964"/>
                <a:gd name="T53" fmla="*/ 57 h 1134"/>
                <a:gd name="T54" fmla="*/ 312 w 964"/>
                <a:gd name="T55" fmla="*/ 57 h 1134"/>
                <a:gd name="T56" fmla="*/ 199 w 964"/>
                <a:gd name="T57" fmla="*/ 0 h 1134"/>
                <a:gd name="T58" fmla="*/ 85 w 964"/>
                <a:gd name="T59" fmla="*/ 14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4" h="1134">
                  <a:moveTo>
                    <a:pt x="85" y="142"/>
                  </a:moveTo>
                  <a:lnTo>
                    <a:pt x="85" y="199"/>
                  </a:lnTo>
                  <a:lnTo>
                    <a:pt x="199" y="199"/>
                  </a:lnTo>
                  <a:lnTo>
                    <a:pt x="284" y="312"/>
                  </a:lnTo>
                  <a:lnTo>
                    <a:pt x="369" y="341"/>
                  </a:lnTo>
                  <a:lnTo>
                    <a:pt x="397" y="369"/>
                  </a:lnTo>
                  <a:lnTo>
                    <a:pt x="284" y="482"/>
                  </a:lnTo>
                  <a:lnTo>
                    <a:pt x="284" y="539"/>
                  </a:lnTo>
                  <a:lnTo>
                    <a:pt x="142" y="539"/>
                  </a:lnTo>
                  <a:lnTo>
                    <a:pt x="114" y="652"/>
                  </a:lnTo>
                  <a:lnTo>
                    <a:pt x="170" y="709"/>
                  </a:lnTo>
                  <a:lnTo>
                    <a:pt x="114" y="737"/>
                  </a:lnTo>
                  <a:lnTo>
                    <a:pt x="170" y="879"/>
                  </a:lnTo>
                  <a:lnTo>
                    <a:pt x="0" y="936"/>
                  </a:lnTo>
                  <a:lnTo>
                    <a:pt x="142" y="1134"/>
                  </a:lnTo>
                  <a:lnTo>
                    <a:pt x="255" y="1078"/>
                  </a:lnTo>
                  <a:lnTo>
                    <a:pt x="284" y="964"/>
                  </a:lnTo>
                  <a:lnTo>
                    <a:pt x="482" y="879"/>
                  </a:lnTo>
                  <a:lnTo>
                    <a:pt x="510" y="681"/>
                  </a:lnTo>
                  <a:lnTo>
                    <a:pt x="851" y="454"/>
                  </a:lnTo>
                  <a:lnTo>
                    <a:pt x="964" y="284"/>
                  </a:lnTo>
                  <a:lnTo>
                    <a:pt x="879" y="170"/>
                  </a:lnTo>
                  <a:lnTo>
                    <a:pt x="907" y="85"/>
                  </a:lnTo>
                  <a:lnTo>
                    <a:pt x="851" y="0"/>
                  </a:lnTo>
                  <a:lnTo>
                    <a:pt x="539" y="57"/>
                  </a:lnTo>
                  <a:lnTo>
                    <a:pt x="482" y="0"/>
                  </a:lnTo>
                  <a:lnTo>
                    <a:pt x="454" y="57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85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934"/>
            <p:cNvSpPr>
              <a:spLocks/>
            </p:cNvSpPr>
            <p:nvPr/>
          </p:nvSpPr>
          <p:spPr bwMode="auto">
            <a:xfrm>
              <a:off x="517" y="1436"/>
              <a:ext cx="482" cy="511"/>
            </a:xfrm>
            <a:custGeom>
              <a:avLst/>
              <a:gdLst>
                <a:gd name="T0" fmla="*/ 453 w 482"/>
                <a:gd name="T1" fmla="*/ 341 h 511"/>
                <a:gd name="T2" fmla="*/ 311 w 482"/>
                <a:gd name="T3" fmla="*/ 397 h 511"/>
                <a:gd name="T4" fmla="*/ 255 w 482"/>
                <a:gd name="T5" fmla="*/ 511 h 511"/>
                <a:gd name="T6" fmla="*/ 226 w 482"/>
                <a:gd name="T7" fmla="*/ 454 h 511"/>
                <a:gd name="T8" fmla="*/ 141 w 482"/>
                <a:gd name="T9" fmla="*/ 454 h 511"/>
                <a:gd name="T10" fmla="*/ 0 w 482"/>
                <a:gd name="T11" fmla="*/ 171 h 511"/>
                <a:gd name="T12" fmla="*/ 85 w 482"/>
                <a:gd name="T13" fmla="*/ 85 h 511"/>
                <a:gd name="T14" fmla="*/ 198 w 482"/>
                <a:gd name="T15" fmla="*/ 29 h 511"/>
                <a:gd name="T16" fmla="*/ 482 w 482"/>
                <a:gd name="T17" fmla="*/ 0 h 511"/>
                <a:gd name="T18" fmla="*/ 340 w 482"/>
                <a:gd name="T19" fmla="*/ 114 h 511"/>
                <a:gd name="T20" fmla="*/ 368 w 482"/>
                <a:gd name="T21" fmla="*/ 171 h 511"/>
                <a:gd name="T22" fmla="*/ 397 w 482"/>
                <a:gd name="T23" fmla="*/ 284 h 511"/>
                <a:gd name="T24" fmla="*/ 453 w 482"/>
                <a:gd name="T25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2" h="511">
                  <a:moveTo>
                    <a:pt x="453" y="341"/>
                  </a:moveTo>
                  <a:lnTo>
                    <a:pt x="311" y="397"/>
                  </a:lnTo>
                  <a:lnTo>
                    <a:pt x="255" y="511"/>
                  </a:lnTo>
                  <a:lnTo>
                    <a:pt x="226" y="454"/>
                  </a:lnTo>
                  <a:lnTo>
                    <a:pt x="141" y="454"/>
                  </a:lnTo>
                  <a:lnTo>
                    <a:pt x="0" y="171"/>
                  </a:lnTo>
                  <a:lnTo>
                    <a:pt x="85" y="85"/>
                  </a:lnTo>
                  <a:lnTo>
                    <a:pt x="198" y="29"/>
                  </a:lnTo>
                  <a:lnTo>
                    <a:pt x="482" y="0"/>
                  </a:lnTo>
                  <a:lnTo>
                    <a:pt x="340" y="114"/>
                  </a:lnTo>
                  <a:lnTo>
                    <a:pt x="368" y="171"/>
                  </a:lnTo>
                  <a:lnTo>
                    <a:pt x="397" y="284"/>
                  </a:lnTo>
                  <a:lnTo>
                    <a:pt x="453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935"/>
            <p:cNvSpPr>
              <a:spLocks/>
            </p:cNvSpPr>
            <p:nvPr/>
          </p:nvSpPr>
          <p:spPr bwMode="auto">
            <a:xfrm>
              <a:off x="772" y="1777"/>
              <a:ext cx="1417" cy="850"/>
            </a:xfrm>
            <a:custGeom>
              <a:avLst/>
              <a:gdLst>
                <a:gd name="T0" fmla="*/ 765 w 1417"/>
                <a:gd name="T1" fmla="*/ 283 h 850"/>
                <a:gd name="T2" fmla="*/ 340 w 1417"/>
                <a:gd name="T3" fmla="*/ 170 h 850"/>
                <a:gd name="T4" fmla="*/ 198 w 1417"/>
                <a:gd name="T5" fmla="*/ 0 h 850"/>
                <a:gd name="T6" fmla="*/ 56 w 1417"/>
                <a:gd name="T7" fmla="*/ 56 h 850"/>
                <a:gd name="T8" fmla="*/ 0 w 1417"/>
                <a:gd name="T9" fmla="*/ 170 h 850"/>
                <a:gd name="T10" fmla="*/ 113 w 1417"/>
                <a:gd name="T11" fmla="*/ 311 h 850"/>
                <a:gd name="T12" fmla="*/ 170 w 1417"/>
                <a:gd name="T13" fmla="*/ 368 h 850"/>
                <a:gd name="T14" fmla="*/ 198 w 1417"/>
                <a:gd name="T15" fmla="*/ 425 h 850"/>
                <a:gd name="T16" fmla="*/ 453 w 1417"/>
                <a:gd name="T17" fmla="*/ 538 h 850"/>
                <a:gd name="T18" fmla="*/ 453 w 1417"/>
                <a:gd name="T19" fmla="*/ 708 h 850"/>
                <a:gd name="T20" fmla="*/ 397 w 1417"/>
                <a:gd name="T21" fmla="*/ 793 h 850"/>
                <a:gd name="T22" fmla="*/ 453 w 1417"/>
                <a:gd name="T23" fmla="*/ 850 h 850"/>
                <a:gd name="T24" fmla="*/ 538 w 1417"/>
                <a:gd name="T25" fmla="*/ 850 h 850"/>
                <a:gd name="T26" fmla="*/ 567 w 1417"/>
                <a:gd name="T27" fmla="*/ 793 h 850"/>
                <a:gd name="T28" fmla="*/ 652 w 1417"/>
                <a:gd name="T29" fmla="*/ 793 h 850"/>
                <a:gd name="T30" fmla="*/ 765 w 1417"/>
                <a:gd name="T31" fmla="*/ 850 h 850"/>
                <a:gd name="T32" fmla="*/ 879 w 1417"/>
                <a:gd name="T33" fmla="*/ 708 h 850"/>
                <a:gd name="T34" fmla="*/ 992 w 1417"/>
                <a:gd name="T35" fmla="*/ 765 h 850"/>
                <a:gd name="T36" fmla="*/ 1134 w 1417"/>
                <a:gd name="T37" fmla="*/ 765 h 850"/>
                <a:gd name="T38" fmla="*/ 1162 w 1417"/>
                <a:gd name="T39" fmla="*/ 708 h 850"/>
                <a:gd name="T40" fmla="*/ 1105 w 1417"/>
                <a:gd name="T41" fmla="*/ 623 h 850"/>
                <a:gd name="T42" fmla="*/ 1332 w 1417"/>
                <a:gd name="T43" fmla="*/ 567 h 850"/>
                <a:gd name="T44" fmla="*/ 1417 w 1417"/>
                <a:gd name="T45" fmla="*/ 453 h 850"/>
                <a:gd name="T46" fmla="*/ 1247 w 1417"/>
                <a:gd name="T47" fmla="*/ 397 h 850"/>
                <a:gd name="T48" fmla="*/ 1219 w 1417"/>
                <a:gd name="T49" fmla="*/ 311 h 850"/>
                <a:gd name="T50" fmla="*/ 1134 w 1417"/>
                <a:gd name="T51" fmla="*/ 311 h 850"/>
                <a:gd name="T52" fmla="*/ 1077 w 1417"/>
                <a:gd name="T53" fmla="*/ 198 h 850"/>
                <a:gd name="T54" fmla="*/ 964 w 1417"/>
                <a:gd name="T55" fmla="*/ 340 h 850"/>
                <a:gd name="T56" fmla="*/ 879 w 1417"/>
                <a:gd name="T57" fmla="*/ 311 h 850"/>
                <a:gd name="T58" fmla="*/ 822 w 1417"/>
                <a:gd name="T59" fmla="*/ 510 h 850"/>
                <a:gd name="T60" fmla="*/ 737 w 1417"/>
                <a:gd name="T61" fmla="*/ 482 h 850"/>
                <a:gd name="T62" fmla="*/ 765 w 1417"/>
                <a:gd name="T63" fmla="*/ 28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7" h="850">
                  <a:moveTo>
                    <a:pt x="765" y="283"/>
                  </a:moveTo>
                  <a:lnTo>
                    <a:pt x="340" y="170"/>
                  </a:lnTo>
                  <a:lnTo>
                    <a:pt x="198" y="0"/>
                  </a:lnTo>
                  <a:lnTo>
                    <a:pt x="56" y="56"/>
                  </a:lnTo>
                  <a:lnTo>
                    <a:pt x="0" y="170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198" y="425"/>
                  </a:lnTo>
                  <a:lnTo>
                    <a:pt x="453" y="538"/>
                  </a:lnTo>
                  <a:lnTo>
                    <a:pt x="453" y="708"/>
                  </a:lnTo>
                  <a:lnTo>
                    <a:pt x="397" y="793"/>
                  </a:lnTo>
                  <a:lnTo>
                    <a:pt x="453" y="850"/>
                  </a:lnTo>
                  <a:lnTo>
                    <a:pt x="538" y="850"/>
                  </a:lnTo>
                  <a:lnTo>
                    <a:pt x="567" y="793"/>
                  </a:lnTo>
                  <a:lnTo>
                    <a:pt x="652" y="793"/>
                  </a:lnTo>
                  <a:lnTo>
                    <a:pt x="765" y="850"/>
                  </a:lnTo>
                  <a:lnTo>
                    <a:pt x="879" y="708"/>
                  </a:lnTo>
                  <a:lnTo>
                    <a:pt x="992" y="765"/>
                  </a:lnTo>
                  <a:lnTo>
                    <a:pt x="1134" y="765"/>
                  </a:lnTo>
                  <a:lnTo>
                    <a:pt x="1162" y="708"/>
                  </a:lnTo>
                  <a:lnTo>
                    <a:pt x="1105" y="623"/>
                  </a:lnTo>
                  <a:lnTo>
                    <a:pt x="1332" y="567"/>
                  </a:lnTo>
                  <a:lnTo>
                    <a:pt x="1417" y="453"/>
                  </a:lnTo>
                  <a:lnTo>
                    <a:pt x="1247" y="397"/>
                  </a:lnTo>
                  <a:lnTo>
                    <a:pt x="1219" y="311"/>
                  </a:lnTo>
                  <a:lnTo>
                    <a:pt x="1134" y="311"/>
                  </a:lnTo>
                  <a:lnTo>
                    <a:pt x="1077" y="198"/>
                  </a:lnTo>
                  <a:lnTo>
                    <a:pt x="964" y="340"/>
                  </a:lnTo>
                  <a:lnTo>
                    <a:pt x="879" y="311"/>
                  </a:lnTo>
                  <a:lnTo>
                    <a:pt x="822" y="510"/>
                  </a:lnTo>
                  <a:lnTo>
                    <a:pt x="737" y="482"/>
                  </a:lnTo>
                  <a:lnTo>
                    <a:pt x="765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936"/>
            <p:cNvSpPr>
              <a:spLocks/>
            </p:cNvSpPr>
            <p:nvPr/>
          </p:nvSpPr>
          <p:spPr bwMode="auto">
            <a:xfrm>
              <a:off x="1934" y="2741"/>
              <a:ext cx="851" cy="878"/>
            </a:xfrm>
            <a:custGeom>
              <a:avLst/>
              <a:gdLst>
                <a:gd name="T0" fmla="*/ 652 w 851"/>
                <a:gd name="T1" fmla="*/ 793 h 878"/>
                <a:gd name="T2" fmla="*/ 539 w 851"/>
                <a:gd name="T3" fmla="*/ 850 h 878"/>
                <a:gd name="T4" fmla="*/ 397 w 851"/>
                <a:gd name="T5" fmla="*/ 850 h 878"/>
                <a:gd name="T6" fmla="*/ 284 w 851"/>
                <a:gd name="T7" fmla="*/ 822 h 878"/>
                <a:gd name="T8" fmla="*/ 255 w 851"/>
                <a:gd name="T9" fmla="*/ 878 h 878"/>
                <a:gd name="T10" fmla="*/ 142 w 851"/>
                <a:gd name="T11" fmla="*/ 850 h 878"/>
                <a:gd name="T12" fmla="*/ 142 w 851"/>
                <a:gd name="T13" fmla="*/ 822 h 878"/>
                <a:gd name="T14" fmla="*/ 0 w 851"/>
                <a:gd name="T15" fmla="*/ 623 h 878"/>
                <a:gd name="T16" fmla="*/ 28 w 851"/>
                <a:gd name="T17" fmla="*/ 425 h 878"/>
                <a:gd name="T18" fmla="*/ 369 w 851"/>
                <a:gd name="T19" fmla="*/ 198 h 878"/>
                <a:gd name="T20" fmla="*/ 482 w 851"/>
                <a:gd name="T21" fmla="*/ 28 h 878"/>
                <a:gd name="T22" fmla="*/ 595 w 851"/>
                <a:gd name="T23" fmla="*/ 56 h 878"/>
                <a:gd name="T24" fmla="*/ 652 w 851"/>
                <a:gd name="T25" fmla="*/ 0 h 878"/>
                <a:gd name="T26" fmla="*/ 709 w 851"/>
                <a:gd name="T27" fmla="*/ 56 h 878"/>
                <a:gd name="T28" fmla="*/ 737 w 851"/>
                <a:gd name="T29" fmla="*/ 28 h 878"/>
                <a:gd name="T30" fmla="*/ 822 w 851"/>
                <a:gd name="T31" fmla="*/ 85 h 878"/>
                <a:gd name="T32" fmla="*/ 851 w 851"/>
                <a:gd name="T33" fmla="*/ 170 h 878"/>
                <a:gd name="T34" fmla="*/ 652 w 851"/>
                <a:gd name="T35" fmla="*/ 793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1" h="878">
                  <a:moveTo>
                    <a:pt x="652" y="793"/>
                  </a:moveTo>
                  <a:lnTo>
                    <a:pt x="539" y="850"/>
                  </a:lnTo>
                  <a:lnTo>
                    <a:pt x="397" y="850"/>
                  </a:lnTo>
                  <a:lnTo>
                    <a:pt x="284" y="822"/>
                  </a:lnTo>
                  <a:lnTo>
                    <a:pt x="255" y="878"/>
                  </a:lnTo>
                  <a:lnTo>
                    <a:pt x="142" y="850"/>
                  </a:lnTo>
                  <a:lnTo>
                    <a:pt x="142" y="822"/>
                  </a:lnTo>
                  <a:lnTo>
                    <a:pt x="0" y="623"/>
                  </a:lnTo>
                  <a:lnTo>
                    <a:pt x="28" y="425"/>
                  </a:lnTo>
                  <a:lnTo>
                    <a:pt x="369" y="198"/>
                  </a:lnTo>
                  <a:lnTo>
                    <a:pt x="482" y="28"/>
                  </a:lnTo>
                  <a:lnTo>
                    <a:pt x="595" y="56"/>
                  </a:lnTo>
                  <a:lnTo>
                    <a:pt x="652" y="0"/>
                  </a:lnTo>
                  <a:lnTo>
                    <a:pt x="709" y="56"/>
                  </a:lnTo>
                  <a:lnTo>
                    <a:pt x="737" y="28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652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938"/>
            <p:cNvSpPr>
              <a:spLocks/>
            </p:cNvSpPr>
            <p:nvPr/>
          </p:nvSpPr>
          <p:spPr bwMode="auto">
            <a:xfrm>
              <a:off x="2671" y="1947"/>
              <a:ext cx="1701" cy="1190"/>
            </a:xfrm>
            <a:custGeom>
              <a:avLst/>
              <a:gdLst>
                <a:gd name="T0" fmla="*/ 1701 w 1701"/>
                <a:gd name="T1" fmla="*/ 368 h 1190"/>
                <a:gd name="T2" fmla="*/ 1503 w 1701"/>
                <a:gd name="T3" fmla="*/ 510 h 1190"/>
                <a:gd name="T4" fmla="*/ 1389 w 1701"/>
                <a:gd name="T5" fmla="*/ 850 h 1190"/>
                <a:gd name="T6" fmla="*/ 1191 w 1701"/>
                <a:gd name="T7" fmla="*/ 992 h 1190"/>
                <a:gd name="T8" fmla="*/ 992 w 1701"/>
                <a:gd name="T9" fmla="*/ 1190 h 1190"/>
                <a:gd name="T10" fmla="*/ 936 w 1701"/>
                <a:gd name="T11" fmla="*/ 1134 h 1190"/>
                <a:gd name="T12" fmla="*/ 652 w 1701"/>
                <a:gd name="T13" fmla="*/ 1049 h 1190"/>
                <a:gd name="T14" fmla="*/ 624 w 1701"/>
                <a:gd name="T15" fmla="*/ 1105 h 1190"/>
                <a:gd name="T16" fmla="*/ 454 w 1701"/>
                <a:gd name="T17" fmla="*/ 1077 h 1190"/>
                <a:gd name="T18" fmla="*/ 397 w 1701"/>
                <a:gd name="T19" fmla="*/ 992 h 1190"/>
                <a:gd name="T20" fmla="*/ 114 w 1701"/>
                <a:gd name="T21" fmla="*/ 964 h 1190"/>
                <a:gd name="T22" fmla="*/ 85 w 1701"/>
                <a:gd name="T23" fmla="*/ 879 h 1190"/>
                <a:gd name="T24" fmla="*/ 0 w 1701"/>
                <a:gd name="T25" fmla="*/ 822 h 1190"/>
                <a:gd name="T26" fmla="*/ 0 w 1701"/>
                <a:gd name="T27" fmla="*/ 765 h 1190"/>
                <a:gd name="T28" fmla="*/ 312 w 1701"/>
                <a:gd name="T29" fmla="*/ 652 h 1190"/>
                <a:gd name="T30" fmla="*/ 397 w 1701"/>
                <a:gd name="T31" fmla="*/ 482 h 1190"/>
                <a:gd name="T32" fmla="*/ 511 w 1701"/>
                <a:gd name="T33" fmla="*/ 397 h 1190"/>
                <a:gd name="T34" fmla="*/ 652 w 1701"/>
                <a:gd name="T35" fmla="*/ 397 h 1190"/>
                <a:gd name="T36" fmla="*/ 907 w 1701"/>
                <a:gd name="T37" fmla="*/ 255 h 1190"/>
                <a:gd name="T38" fmla="*/ 964 w 1701"/>
                <a:gd name="T39" fmla="*/ 113 h 1190"/>
                <a:gd name="T40" fmla="*/ 1078 w 1701"/>
                <a:gd name="T41" fmla="*/ 56 h 1190"/>
                <a:gd name="T42" fmla="*/ 1191 w 1701"/>
                <a:gd name="T43" fmla="*/ 113 h 1190"/>
                <a:gd name="T44" fmla="*/ 1219 w 1701"/>
                <a:gd name="T45" fmla="*/ 85 h 1190"/>
                <a:gd name="T46" fmla="*/ 1276 w 1701"/>
                <a:gd name="T47" fmla="*/ 141 h 1190"/>
                <a:gd name="T48" fmla="*/ 1361 w 1701"/>
                <a:gd name="T49" fmla="*/ 141 h 1190"/>
                <a:gd name="T50" fmla="*/ 1389 w 1701"/>
                <a:gd name="T51" fmla="*/ 0 h 1190"/>
                <a:gd name="T52" fmla="*/ 1503 w 1701"/>
                <a:gd name="T53" fmla="*/ 28 h 1190"/>
                <a:gd name="T54" fmla="*/ 1531 w 1701"/>
                <a:gd name="T55" fmla="*/ 0 h 1190"/>
                <a:gd name="T56" fmla="*/ 1616 w 1701"/>
                <a:gd name="T57" fmla="*/ 56 h 1190"/>
                <a:gd name="T58" fmla="*/ 1559 w 1701"/>
                <a:gd name="T59" fmla="*/ 227 h 1190"/>
                <a:gd name="T60" fmla="*/ 1701 w 1701"/>
                <a:gd name="T61" fmla="*/ 312 h 1190"/>
                <a:gd name="T62" fmla="*/ 1701 w 1701"/>
                <a:gd name="T63" fmla="*/ 36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1" h="1190">
                  <a:moveTo>
                    <a:pt x="1701" y="368"/>
                  </a:moveTo>
                  <a:lnTo>
                    <a:pt x="1503" y="510"/>
                  </a:lnTo>
                  <a:lnTo>
                    <a:pt x="1389" y="850"/>
                  </a:lnTo>
                  <a:lnTo>
                    <a:pt x="1191" y="992"/>
                  </a:lnTo>
                  <a:lnTo>
                    <a:pt x="992" y="1190"/>
                  </a:lnTo>
                  <a:lnTo>
                    <a:pt x="936" y="1134"/>
                  </a:lnTo>
                  <a:lnTo>
                    <a:pt x="652" y="1049"/>
                  </a:lnTo>
                  <a:lnTo>
                    <a:pt x="624" y="1105"/>
                  </a:lnTo>
                  <a:lnTo>
                    <a:pt x="454" y="1077"/>
                  </a:lnTo>
                  <a:lnTo>
                    <a:pt x="397" y="992"/>
                  </a:lnTo>
                  <a:lnTo>
                    <a:pt x="114" y="964"/>
                  </a:lnTo>
                  <a:lnTo>
                    <a:pt x="85" y="879"/>
                  </a:lnTo>
                  <a:lnTo>
                    <a:pt x="0" y="822"/>
                  </a:lnTo>
                  <a:lnTo>
                    <a:pt x="0" y="765"/>
                  </a:lnTo>
                  <a:lnTo>
                    <a:pt x="312" y="652"/>
                  </a:lnTo>
                  <a:lnTo>
                    <a:pt x="397" y="482"/>
                  </a:lnTo>
                  <a:lnTo>
                    <a:pt x="511" y="397"/>
                  </a:lnTo>
                  <a:lnTo>
                    <a:pt x="652" y="397"/>
                  </a:lnTo>
                  <a:lnTo>
                    <a:pt x="907" y="255"/>
                  </a:lnTo>
                  <a:lnTo>
                    <a:pt x="964" y="113"/>
                  </a:lnTo>
                  <a:lnTo>
                    <a:pt x="1078" y="56"/>
                  </a:lnTo>
                  <a:lnTo>
                    <a:pt x="1191" y="113"/>
                  </a:lnTo>
                  <a:lnTo>
                    <a:pt x="1219" y="85"/>
                  </a:lnTo>
                  <a:lnTo>
                    <a:pt x="1276" y="141"/>
                  </a:lnTo>
                  <a:lnTo>
                    <a:pt x="1361" y="141"/>
                  </a:lnTo>
                  <a:lnTo>
                    <a:pt x="1389" y="0"/>
                  </a:lnTo>
                  <a:lnTo>
                    <a:pt x="1503" y="28"/>
                  </a:lnTo>
                  <a:lnTo>
                    <a:pt x="1531" y="0"/>
                  </a:lnTo>
                  <a:lnTo>
                    <a:pt x="1616" y="56"/>
                  </a:lnTo>
                  <a:lnTo>
                    <a:pt x="1559" y="227"/>
                  </a:lnTo>
                  <a:lnTo>
                    <a:pt x="1701" y="312"/>
                  </a:lnTo>
                  <a:lnTo>
                    <a:pt x="1701" y="36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Freeform 939"/>
            <p:cNvSpPr>
              <a:spLocks/>
            </p:cNvSpPr>
            <p:nvPr/>
          </p:nvSpPr>
          <p:spPr bwMode="auto">
            <a:xfrm>
              <a:off x="3182" y="1748"/>
              <a:ext cx="1048" cy="596"/>
            </a:xfrm>
            <a:custGeom>
              <a:avLst/>
              <a:gdLst>
                <a:gd name="T0" fmla="*/ 1048 w 1048"/>
                <a:gd name="T1" fmla="*/ 0 h 596"/>
                <a:gd name="T2" fmla="*/ 1020 w 1048"/>
                <a:gd name="T3" fmla="*/ 199 h 596"/>
                <a:gd name="T4" fmla="*/ 992 w 1048"/>
                <a:gd name="T5" fmla="*/ 227 h 596"/>
                <a:gd name="T6" fmla="*/ 878 w 1048"/>
                <a:gd name="T7" fmla="*/ 199 h 596"/>
                <a:gd name="T8" fmla="*/ 850 w 1048"/>
                <a:gd name="T9" fmla="*/ 340 h 596"/>
                <a:gd name="T10" fmla="*/ 765 w 1048"/>
                <a:gd name="T11" fmla="*/ 340 h 596"/>
                <a:gd name="T12" fmla="*/ 708 w 1048"/>
                <a:gd name="T13" fmla="*/ 284 h 596"/>
                <a:gd name="T14" fmla="*/ 680 w 1048"/>
                <a:gd name="T15" fmla="*/ 312 h 596"/>
                <a:gd name="T16" fmla="*/ 567 w 1048"/>
                <a:gd name="T17" fmla="*/ 255 h 596"/>
                <a:gd name="T18" fmla="*/ 453 w 1048"/>
                <a:gd name="T19" fmla="*/ 312 h 596"/>
                <a:gd name="T20" fmla="*/ 396 w 1048"/>
                <a:gd name="T21" fmla="*/ 454 h 596"/>
                <a:gd name="T22" fmla="*/ 141 w 1048"/>
                <a:gd name="T23" fmla="*/ 596 h 596"/>
                <a:gd name="T24" fmla="*/ 0 w 1048"/>
                <a:gd name="T25" fmla="*/ 596 h 596"/>
                <a:gd name="T26" fmla="*/ 141 w 1048"/>
                <a:gd name="T27" fmla="*/ 511 h 596"/>
                <a:gd name="T28" fmla="*/ 141 w 1048"/>
                <a:gd name="T29" fmla="*/ 426 h 596"/>
                <a:gd name="T30" fmla="*/ 226 w 1048"/>
                <a:gd name="T31" fmla="*/ 397 h 596"/>
                <a:gd name="T32" fmla="*/ 340 w 1048"/>
                <a:gd name="T33" fmla="*/ 284 h 596"/>
                <a:gd name="T34" fmla="*/ 255 w 1048"/>
                <a:gd name="T35" fmla="*/ 199 h 596"/>
                <a:gd name="T36" fmla="*/ 311 w 1048"/>
                <a:gd name="T37" fmla="*/ 85 h 596"/>
                <a:gd name="T38" fmla="*/ 283 w 1048"/>
                <a:gd name="T39" fmla="*/ 0 h 596"/>
                <a:gd name="T40" fmla="*/ 595 w 1048"/>
                <a:gd name="T41" fmla="*/ 29 h 596"/>
                <a:gd name="T42" fmla="*/ 1048 w 1048"/>
                <a:gd name="T4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48" h="596">
                  <a:moveTo>
                    <a:pt x="1048" y="0"/>
                  </a:moveTo>
                  <a:lnTo>
                    <a:pt x="1020" y="199"/>
                  </a:lnTo>
                  <a:lnTo>
                    <a:pt x="992" y="227"/>
                  </a:lnTo>
                  <a:lnTo>
                    <a:pt x="878" y="199"/>
                  </a:lnTo>
                  <a:lnTo>
                    <a:pt x="850" y="340"/>
                  </a:lnTo>
                  <a:lnTo>
                    <a:pt x="765" y="340"/>
                  </a:lnTo>
                  <a:lnTo>
                    <a:pt x="708" y="284"/>
                  </a:lnTo>
                  <a:lnTo>
                    <a:pt x="680" y="312"/>
                  </a:lnTo>
                  <a:lnTo>
                    <a:pt x="567" y="255"/>
                  </a:lnTo>
                  <a:lnTo>
                    <a:pt x="453" y="312"/>
                  </a:lnTo>
                  <a:lnTo>
                    <a:pt x="396" y="454"/>
                  </a:lnTo>
                  <a:lnTo>
                    <a:pt x="141" y="596"/>
                  </a:lnTo>
                  <a:lnTo>
                    <a:pt x="0" y="596"/>
                  </a:lnTo>
                  <a:lnTo>
                    <a:pt x="141" y="511"/>
                  </a:lnTo>
                  <a:lnTo>
                    <a:pt x="141" y="426"/>
                  </a:lnTo>
                  <a:lnTo>
                    <a:pt x="226" y="397"/>
                  </a:lnTo>
                  <a:lnTo>
                    <a:pt x="340" y="284"/>
                  </a:lnTo>
                  <a:lnTo>
                    <a:pt x="255" y="199"/>
                  </a:lnTo>
                  <a:lnTo>
                    <a:pt x="311" y="85"/>
                  </a:lnTo>
                  <a:lnTo>
                    <a:pt x="283" y="0"/>
                  </a:lnTo>
                  <a:lnTo>
                    <a:pt x="595" y="29"/>
                  </a:lnTo>
                  <a:lnTo>
                    <a:pt x="104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944"/>
            <p:cNvSpPr>
              <a:spLocks/>
            </p:cNvSpPr>
            <p:nvPr/>
          </p:nvSpPr>
          <p:spPr bwMode="auto">
            <a:xfrm>
              <a:off x="2586" y="1635"/>
              <a:ext cx="936" cy="1162"/>
            </a:xfrm>
            <a:custGeom>
              <a:avLst/>
              <a:gdLst>
                <a:gd name="T0" fmla="*/ 879 w 936"/>
                <a:gd name="T1" fmla="*/ 113 h 1162"/>
                <a:gd name="T2" fmla="*/ 907 w 936"/>
                <a:gd name="T3" fmla="*/ 198 h 1162"/>
                <a:gd name="T4" fmla="*/ 851 w 936"/>
                <a:gd name="T5" fmla="*/ 312 h 1162"/>
                <a:gd name="T6" fmla="*/ 936 w 936"/>
                <a:gd name="T7" fmla="*/ 397 h 1162"/>
                <a:gd name="T8" fmla="*/ 822 w 936"/>
                <a:gd name="T9" fmla="*/ 510 h 1162"/>
                <a:gd name="T10" fmla="*/ 737 w 936"/>
                <a:gd name="T11" fmla="*/ 539 h 1162"/>
                <a:gd name="T12" fmla="*/ 737 w 936"/>
                <a:gd name="T13" fmla="*/ 624 h 1162"/>
                <a:gd name="T14" fmla="*/ 596 w 936"/>
                <a:gd name="T15" fmla="*/ 709 h 1162"/>
                <a:gd name="T16" fmla="*/ 482 w 936"/>
                <a:gd name="T17" fmla="*/ 794 h 1162"/>
                <a:gd name="T18" fmla="*/ 397 w 936"/>
                <a:gd name="T19" fmla="*/ 964 h 1162"/>
                <a:gd name="T20" fmla="*/ 85 w 936"/>
                <a:gd name="T21" fmla="*/ 1077 h 1162"/>
                <a:gd name="T22" fmla="*/ 85 w 936"/>
                <a:gd name="T23" fmla="*/ 1134 h 1162"/>
                <a:gd name="T24" fmla="*/ 57 w 936"/>
                <a:gd name="T25" fmla="*/ 1162 h 1162"/>
                <a:gd name="T26" fmla="*/ 0 w 936"/>
                <a:gd name="T27" fmla="*/ 1106 h 1162"/>
                <a:gd name="T28" fmla="*/ 0 w 936"/>
                <a:gd name="T29" fmla="*/ 1020 h 1162"/>
                <a:gd name="T30" fmla="*/ 57 w 936"/>
                <a:gd name="T31" fmla="*/ 992 h 1162"/>
                <a:gd name="T32" fmla="*/ 142 w 936"/>
                <a:gd name="T33" fmla="*/ 794 h 1162"/>
                <a:gd name="T34" fmla="*/ 85 w 936"/>
                <a:gd name="T35" fmla="*/ 652 h 1162"/>
                <a:gd name="T36" fmla="*/ 199 w 936"/>
                <a:gd name="T37" fmla="*/ 482 h 1162"/>
                <a:gd name="T38" fmla="*/ 227 w 936"/>
                <a:gd name="T39" fmla="*/ 0 h 1162"/>
                <a:gd name="T40" fmla="*/ 624 w 936"/>
                <a:gd name="T41" fmla="*/ 113 h 1162"/>
                <a:gd name="T42" fmla="*/ 879 w 936"/>
                <a:gd name="T43" fmla="*/ 113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6" h="1162">
                  <a:moveTo>
                    <a:pt x="879" y="113"/>
                  </a:moveTo>
                  <a:lnTo>
                    <a:pt x="907" y="198"/>
                  </a:lnTo>
                  <a:lnTo>
                    <a:pt x="851" y="312"/>
                  </a:lnTo>
                  <a:lnTo>
                    <a:pt x="936" y="397"/>
                  </a:lnTo>
                  <a:lnTo>
                    <a:pt x="822" y="510"/>
                  </a:lnTo>
                  <a:lnTo>
                    <a:pt x="737" y="539"/>
                  </a:lnTo>
                  <a:lnTo>
                    <a:pt x="737" y="624"/>
                  </a:lnTo>
                  <a:lnTo>
                    <a:pt x="596" y="709"/>
                  </a:lnTo>
                  <a:lnTo>
                    <a:pt x="482" y="794"/>
                  </a:lnTo>
                  <a:lnTo>
                    <a:pt x="397" y="964"/>
                  </a:lnTo>
                  <a:lnTo>
                    <a:pt x="85" y="1077"/>
                  </a:lnTo>
                  <a:lnTo>
                    <a:pt x="85" y="1134"/>
                  </a:lnTo>
                  <a:lnTo>
                    <a:pt x="57" y="1162"/>
                  </a:lnTo>
                  <a:lnTo>
                    <a:pt x="0" y="1106"/>
                  </a:lnTo>
                  <a:lnTo>
                    <a:pt x="0" y="1020"/>
                  </a:lnTo>
                  <a:lnTo>
                    <a:pt x="57" y="992"/>
                  </a:lnTo>
                  <a:lnTo>
                    <a:pt x="142" y="794"/>
                  </a:lnTo>
                  <a:lnTo>
                    <a:pt x="85" y="652"/>
                  </a:lnTo>
                  <a:lnTo>
                    <a:pt x="199" y="482"/>
                  </a:lnTo>
                  <a:lnTo>
                    <a:pt x="227" y="0"/>
                  </a:lnTo>
                  <a:lnTo>
                    <a:pt x="624" y="113"/>
                  </a:lnTo>
                  <a:lnTo>
                    <a:pt x="879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947"/>
            <p:cNvSpPr>
              <a:spLocks/>
            </p:cNvSpPr>
            <p:nvPr/>
          </p:nvSpPr>
          <p:spPr bwMode="auto">
            <a:xfrm>
              <a:off x="1849" y="1550"/>
              <a:ext cx="964" cy="1247"/>
            </a:xfrm>
            <a:custGeom>
              <a:avLst/>
              <a:gdLst>
                <a:gd name="T0" fmla="*/ 964 w 964"/>
                <a:gd name="T1" fmla="*/ 85 h 1247"/>
                <a:gd name="T2" fmla="*/ 936 w 964"/>
                <a:gd name="T3" fmla="*/ 567 h 1247"/>
                <a:gd name="T4" fmla="*/ 822 w 964"/>
                <a:gd name="T5" fmla="*/ 737 h 1247"/>
                <a:gd name="T6" fmla="*/ 879 w 964"/>
                <a:gd name="T7" fmla="*/ 879 h 1247"/>
                <a:gd name="T8" fmla="*/ 794 w 964"/>
                <a:gd name="T9" fmla="*/ 1077 h 1247"/>
                <a:gd name="T10" fmla="*/ 737 w 964"/>
                <a:gd name="T11" fmla="*/ 1105 h 1247"/>
                <a:gd name="T12" fmla="*/ 737 w 964"/>
                <a:gd name="T13" fmla="*/ 1191 h 1247"/>
                <a:gd name="T14" fmla="*/ 680 w 964"/>
                <a:gd name="T15" fmla="*/ 1247 h 1247"/>
                <a:gd name="T16" fmla="*/ 567 w 964"/>
                <a:gd name="T17" fmla="*/ 1219 h 1247"/>
                <a:gd name="T18" fmla="*/ 482 w 964"/>
                <a:gd name="T19" fmla="*/ 1105 h 1247"/>
                <a:gd name="T20" fmla="*/ 510 w 964"/>
                <a:gd name="T21" fmla="*/ 992 h 1247"/>
                <a:gd name="T22" fmla="*/ 454 w 964"/>
                <a:gd name="T23" fmla="*/ 935 h 1247"/>
                <a:gd name="T24" fmla="*/ 142 w 964"/>
                <a:gd name="T25" fmla="*/ 992 h 1247"/>
                <a:gd name="T26" fmla="*/ 85 w 964"/>
                <a:gd name="T27" fmla="*/ 935 h 1247"/>
                <a:gd name="T28" fmla="*/ 28 w 964"/>
                <a:gd name="T29" fmla="*/ 850 h 1247"/>
                <a:gd name="T30" fmla="*/ 255 w 964"/>
                <a:gd name="T31" fmla="*/ 794 h 1247"/>
                <a:gd name="T32" fmla="*/ 340 w 964"/>
                <a:gd name="T33" fmla="*/ 680 h 1247"/>
                <a:gd name="T34" fmla="*/ 170 w 964"/>
                <a:gd name="T35" fmla="*/ 624 h 1247"/>
                <a:gd name="T36" fmla="*/ 142 w 964"/>
                <a:gd name="T37" fmla="*/ 538 h 1247"/>
                <a:gd name="T38" fmla="*/ 57 w 964"/>
                <a:gd name="T39" fmla="*/ 538 h 1247"/>
                <a:gd name="T40" fmla="*/ 0 w 964"/>
                <a:gd name="T41" fmla="*/ 425 h 1247"/>
                <a:gd name="T42" fmla="*/ 28 w 964"/>
                <a:gd name="T43" fmla="*/ 312 h 1247"/>
                <a:gd name="T44" fmla="*/ 142 w 964"/>
                <a:gd name="T45" fmla="*/ 312 h 1247"/>
                <a:gd name="T46" fmla="*/ 397 w 964"/>
                <a:gd name="T47" fmla="*/ 113 h 1247"/>
                <a:gd name="T48" fmla="*/ 879 w 964"/>
                <a:gd name="T49" fmla="*/ 0 h 1247"/>
                <a:gd name="T50" fmla="*/ 964 w 964"/>
                <a:gd name="T51" fmla="*/ 85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4" h="1247">
                  <a:moveTo>
                    <a:pt x="964" y="85"/>
                  </a:moveTo>
                  <a:lnTo>
                    <a:pt x="936" y="567"/>
                  </a:lnTo>
                  <a:lnTo>
                    <a:pt x="822" y="737"/>
                  </a:lnTo>
                  <a:lnTo>
                    <a:pt x="879" y="879"/>
                  </a:lnTo>
                  <a:lnTo>
                    <a:pt x="794" y="1077"/>
                  </a:lnTo>
                  <a:lnTo>
                    <a:pt x="737" y="1105"/>
                  </a:lnTo>
                  <a:lnTo>
                    <a:pt x="737" y="1191"/>
                  </a:lnTo>
                  <a:lnTo>
                    <a:pt x="680" y="1247"/>
                  </a:lnTo>
                  <a:lnTo>
                    <a:pt x="567" y="1219"/>
                  </a:lnTo>
                  <a:lnTo>
                    <a:pt x="482" y="1105"/>
                  </a:lnTo>
                  <a:lnTo>
                    <a:pt x="510" y="992"/>
                  </a:lnTo>
                  <a:lnTo>
                    <a:pt x="454" y="935"/>
                  </a:lnTo>
                  <a:lnTo>
                    <a:pt x="142" y="992"/>
                  </a:lnTo>
                  <a:lnTo>
                    <a:pt x="85" y="935"/>
                  </a:lnTo>
                  <a:lnTo>
                    <a:pt x="28" y="850"/>
                  </a:lnTo>
                  <a:lnTo>
                    <a:pt x="255" y="794"/>
                  </a:lnTo>
                  <a:lnTo>
                    <a:pt x="340" y="680"/>
                  </a:lnTo>
                  <a:lnTo>
                    <a:pt x="170" y="624"/>
                  </a:lnTo>
                  <a:lnTo>
                    <a:pt x="142" y="538"/>
                  </a:lnTo>
                  <a:lnTo>
                    <a:pt x="57" y="538"/>
                  </a:lnTo>
                  <a:lnTo>
                    <a:pt x="0" y="425"/>
                  </a:lnTo>
                  <a:lnTo>
                    <a:pt x="28" y="312"/>
                  </a:lnTo>
                  <a:lnTo>
                    <a:pt x="142" y="312"/>
                  </a:lnTo>
                  <a:lnTo>
                    <a:pt x="397" y="113"/>
                  </a:lnTo>
                  <a:lnTo>
                    <a:pt x="879" y="0"/>
                  </a:lnTo>
                  <a:lnTo>
                    <a:pt x="964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949"/>
            <p:cNvSpPr>
              <a:spLocks/>
            </p:cNvSpPr>
            <p:nvPr/>
          </p:nvSpPr>
          <p:spPr bwMode="auto">
            <a:xfrm>
              <a:off x="4202" y="1663"/>
              <a:ext cx="652" cy="652"/>
            </a:xfrm>
            <a:custGeom>
              <a:avLst/>
              <a:gdLst>
                <a:gd name="T0" fmla="*/ 652 w 652"/>
                <a:gd name="T1" fmla="*/ 0 h 652"/>
                <a:gd name="T2" fmla="*/ 652 w 652"/>
                <a:gd name="T3" fmla="*/ 85 h 652"/>
                <a:gd name="T4" fmla="*/ 567 w 652"/>
                <a:gd name="T5" fmla="*/ 142 h 652"/>
                <a:gd name="T6" fmla="*/ 510 w 652"/>
                <a:gd name="T7" fmla="*/ 369 h 652"/>
                <a:gd name="T8" fmla="*/ 567 w 652"/>
                <a:gd name="T9" fmla="*/ 454 h 652"/>
                <a:gd name="T10" fmla="*/ 510 w 652"/>
                <a:gd name="T11" fmla="*/ 539 h 652"/>
                <a:gd name="T12" fmla="*/ 539 w 652"/>
                <a:gd name="T13" fmla="*/ 624 h 652"/>
                <a:gd name="T14" fmla="*/ 170 w 652"/>
                <a:gd name="T15" fmla="*/ 652 h 652"/>
                <a:gd name="T16" fmla="*/ 170 w 652"/>
                <a:gd name="T17" fmla="*/ 596 h 652"/>
                <a:gd name="T18" fmla="*/ 28 w 652"/>
                <a:gd name="T19" fmla="*/ 511 h 652"/>
                <a:gd name="T20" fmla="*/ 85 w 652"/>
                <a:gd name="T21" fmla="*/ 340 h 652"/>
                <a:gd name="T22" fmla="*/ 0 w 652"/>
                <a:gd name="T23" fmla="*/ 284 h 652"/>
                <a:gd name="T24" fmla="*/ 28 w 652"/>
                <a:gd name="T25" fmla="*/ 85 h 652"/>
                <a:gd name="T26" fmla="*/ 369 w 652"/>
                <a:gd name="T27" fmla="*/ 85 h 652"/>
                <a:gd name="T28" fmla="*/ 510 w 652"/>
                <a:gd name="T29" fmla="*/ 0 h 652"/>
                <a:gd name="T30" fmla="*/ 652 w 652"/>
                <a:gd name="T3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2" h="652">
                  <a:moveTo>
                    <a:pt x="652" y="0"/>
                  </a:moveTo>
                  <a:lnTo>
                    <a:pt x="652" y="85"/>
                  </a:lnTo>
                  <a:lnTo>
                    <a:pt x="567" y="142"/>
                  </a:lnTo>
                  <a:lnTo>
                    <a:pt x="510" y="369"/>
                  </a:lnTo>
                  <a:lnTo>
                    <a:pt x="567" y="454"/>
                  </a:lnTo>
                  <a:lnTo>
                    <a:pt x="510" y="539"/>
                  </a:lnTo>
                  <a:lnTo>
                    <a:pt x="539" y="624"/>
                  </a:lnTo>
                  <a:lnTo>
                    <a:pt x="170" y="652"/>
                  </a:lnTo>
                  <a:lnTo>
                    <a:pt x="170" y="596"/>
                  </a:lnTo>
                  <a:lnTo>
                    <a:pt x="28" y="511"/>
                  </a:lnTo>
                  <a:lnTo>
                    <a:pt x="85" y="340"/>
                  </a:lnTo>
                  <a:lnTo>
                    <a:pt x="0" y="284"/>
                  </a:lnTo>
                  <a:lnTo>
                    <a:pt x="28" y="85"/>
                  </a:lnTo>
                  <a:lnTo>
                    <a:pt x="369" y="85"/>
                  </a:lnTo>
                  <a:lnTo>
                    <a:pt x="510" y="0"/>
                  </a:lnTo>
                  <a:lnTo>
                    <a:pt x="65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80" name="Group 950"/>
          <p:cNvGrpSpPr>
            <a:grpSpLocks/>
          </p:cNvGrpSpPr>
          <p:nvPr/>
        </p:nvGrpSpPr>
        <p:grpSpPr bwMode="auto">
          <a:xfrm>
            <a:off x="6044217" y="1829387"/>
            <a:ext cx="6291871" cy="3088219"/>
            <a:chOff x="176" y="1011"/>
            <a:chExt cx="7740" cy="3799"/>
          </a:xfrm>
        </p:grpSpPr>
        <p:sp>
          <p:nvSpPr>
            <p:cNvPr id="101" name="Freeform 919"/>
            <p:cNvSpPr>
              <a:spLocks/>
            </p:cNvSpPr>
            <p:nvPr/>
          </p:nvSpPr>
          <p:spPr bwMode="auto">
            <a:xfrm>
              <a:off x="4713" y="1294"/>
              <a:ext cx="2750" cy="2070"/>
            </a:xfrm>
            <a:custGeom>
              <a:avLst/>
              <a:gdLst>
                <a:gd name="T0" fmla="*/ 142 w 2750"/>
                <a:gd name="T1" fmla="*/ 368 h 2069"/>
                <a:gd name="T2" fmla="*/ 142 w 2750"/>
                <a:gd name="T3" fmla="*/ 453 h 2069"/>
                <a:gd name="T4" fmla="*/ 57 w 2750"/>
                <a:gd name="T5" fmla="*/ 510 h 2069"/>
                <a:gd name="T6" fmla="*/ 0 w 2750"/>
                <a:gd name="T7" fmla="*/ 737 h 2069"/>
                <a:gd name="T8" fmla="*/ 57 w 2750"/>
                <a:gd name="T9" fmla="*/ 822 h 2069"/>
                <a:gd name="T10" fmla="*/ 0 w 2750"/>
                <a:gd name="T11" fmla="*/ 907 h 2069"/>
                <a:gd name="T12" fmla="*/ 29 w 2750"/>
                <a:gd name="T13" fmla="*/ 992 h 2069"/>
                <a:gd name="T14" fmla="*/ 256 w 2750"/>
                <a:gd name="T15" fmla="*/ 1049 h 2069"/>
                <a:gd name="T16" fmla="*/ 284 w 2750"/>
                <a:gd name="T17" fmla="*/ 1134 h 2069"/>
                <a:gd name="T18" fmla="*/ 284 w 2750"/>
                <a:gd name="T19" fmla="*/ 1247 h 2069"/>
                <a:gd name="T20" fmla="*/ 511 w 2750"/>
                <a:gd name="T21" fmla="*/ 1360 h 2069"/>
                <a:gd name="T22" fmla="*/ 454 w 2750"/>
                <a:gd name="T23" fmla="*/ 1446 h 2069"/>
                <a:gd name="T24" fmla="*/ 397 w 2750"/>
                <a:gd name="T25" fmla="*/ 1417 h 2069"/>
                <a:gd name="T26" fmla="*/ 397 w 2750"/>
                <a:gd name="T27" fmla="*/ 1559 h 2069"/>
                <a:gd name="T28" fmla="*/ 369 w 2750"/>
                <a:gd name="T29" fmla="*/ 1672 h 2069"/>
                <a:gd name="T30" fmla="*/ 284 w 2750"/>
                <a:gd name="T31" fmla="*/ 1729 h 2069"/>
                <a:gd name="T32" fmla="*/ 397 w 2750"/>
                <a:gd name="T33" fmla="*/ 1842 h 2069"/>
                <a:gd name="T34" fmla="*/ 596 w 2750"/>
                <a:gd name="T35" fmla="*/ 1899 h 2069"/>
                <a:gd name="T36" fmla="*/ 652 w 2750"/>
                <a:gd name="T37" fmla="*/ 1842 h 2069"/>
                <a:gd name="T38" fmla="*/ 681 w 2750"/>
                <a:gd name="T39" fmla="*/ 1899 h 2069"/>
                <a:gd name="T40" fmla="*/ 823 w 2750"/>
                <a:gd name="T41" fmla="*/ 1842 h 2069"/>
                <a:gd name="T42" fmla="*/ 936 w 2750"/>
                <a:gd name="T43" fmla="*/ 2012 h 2069"/>
                <a:gd name="T44" fmla="*/ 1021 w 2750"/>
                <a:gd name="T45" fmla="*/ 2012 h 2069"/>
                <a:gd name="T46" fmla="*/ 1134 w 2750"/>
                <a:gd name="T47" fmla="*/ 1984 h 2069"/>
                <a:gd name="T48" fmla="*/ 1219 w 2750"/>
                <a:gd name="T49" fmla="*/ 2069 h 2069"/>
                <a:gd name="T50" fmla="*/ 1446 w 2750"/>
                <a:gd name="T51" fmla="*/ 1984 h 2069"/>
                <a:gd name="T52" fmla="*/ 1503 w 2750"/>
                <a:gd name="T53" fmla="*/ 1871 h 2069"/>
                <a:gd name="T54" fmla="*/ 1673 w 2750"/>
                <a:gd name="T55" fmla="*/ 1927 h 2069"/>
                <a:gd name="T56" fmla="*/ 1815 w 2750"/>
                <a:gd name="T57" fmla="*/ 1814 h 2069"/>
                <a:gd name="T58" fmla="*/ 1730 w 2750"/>
                <a:gd name="T59" fmla="*/ 1757 h 2069"/>
                <a:gd name="T60" fmla="*/ 1645 w 2750"/>
                <a:gd name="T61" fmla="*/ 1616 h 2069"/>
                <a:gd name="T62" fmla="*/ 1673 w 2750"/>
                <a:gd name="T63" fmla="*/ 1474 h 2069"/>
                <a:gd name="T64" fmla="*/ 1588 w 2750"/>
                <a:gd name="T65" fmla="*/ 1360 h 2069"/>
                <a:gd name="T66" fmla="*/ 1588 w 2750"/>
                <a:gd name="T67" fmla="*/ 1247 h 2069"/>
                <a:gd name="T68" fmla="*/ 1475 w 2750"/>
                <a:gd name="T69" fmla="*/ 1105 h 2069"/>
                <a:gd name="T70" fmla="*/ 1758 w 2750"/>
                <a:gd name="T71" fmla="*/ 992 h 2069"/>
                <a:gd name="T72" fmla="*/ 1871 w 2750"/>
                <a:gd name="T73" fmla="*/ 850 h 2069"/>
                <a:gd name="T74" fmla="*/ 1928 w 2750"/>
                <a:gd name="T75" fmla="*/ 850 h 2069"/>
                <a:gd name="T76" fmla="*/ 2183 w 2750"/>
                <a:gd name="T77" fmla="*/ 992 h 2069"/>
                <a:gd name="T78" fmla="*/ 2382 w 2750"/>
                <a:gd name="T79" fmla="*/ 1020 h 2069"/>
                <a:gd name="T80" fmla="*/ 2410 w 2750"/>
                <a:gd name="T81" fmla="*/ 964 h 2069"/>
                <a:gd name="T82" fmla="*/ 2524 w 2750"/>
                <a:gd name="T83" fmla="*/ 935 h 2069"/>
                <a:gd name="T84" fmla="*/ 2580 w 2750"/>
                <a:gd name="T85" fmla="*/ 964 h 2069"/>
                <a:gd name="T86" fmla="*/ 2750 w 2750"/>
                <a:gd name="T87" fmla="*/ 879 h 2069"/>
                <a:gd name="T88" fmla="*/ 2722 w 2750"/>
                <a:gd name="T89" fmla="*/ 595 h 2069"/>
                <a:gd name="T90" fmla="*/ 2552 w 2750"/>
                <a:gd name="T91" fmla="*/ 623 h 2069"/>
                <a:gd name="T92" fmla="*/ 2495 w 2750"/>
                <a:gd name="T93" fmla="*/ 482 h 2069"/>
                <a:gd name="T94" fmla="*/ 2353 w 2750"/>
                <a:gd name="T95" fmla="*/ 538 h 2069"/>
                <a:gd name="T96" fmla="*/ 2268 w 2750"/>
                <a:gd name="T97" fmla="*/ 652 h 2069"/>
                <a:gd name="T98" fmla="*/ 2098 w 2750"/>
                <a:gd name="T99" fmla="*/ 652 h 2069"/>
                <a:gd name="T100" fmla="*/ 2070 w 2750"/>
                <a:gd name="T101" fmla="*/ 453 h 2069"/>
                <a:gd name="T102" fmla="*/ 2098 w 2750"/>
                <a:gd name="T103" fmla="*/ 368 h 2069"/>
                <a:gd name="T104" fmla="*/ 2098 w 2750"/>
                <a:gd name="T105" fmla="*/ 255 h 2069"/>
                <a:gd name="T106" fmla="*/ 1985 w 2750"/>
                <a:gd name="T107" fmla="*/ 255 h 2069"/>
                <a:gd name="T108" fmla="*/ 1871 w 2750"/>
                <a:gd name="T109" fmla="*/ 0 h 2069"/>
                <a:gd name="T110" fmla="*/ 1815 w 2750"/>
                <a:gd name="T111" fmla="*/ 28 h 2069"/>
                <a:gd name="T112" fmla="*/ 1815 w 2750"/>
                <a:gd name="T113" fmla="*/ 113 h 2069"/>
                <a:gd name="T114" fmla="*/ 1049 w 2750"/>
                <a:gd name="T115" fmla="*/ 312 h 2069"/>
                <a:gd name="T116" fmla="*/ 426 w 2750"/>
                <a:gd name="T117" fmla="*/ 368 h 2069"/>
                <a:gd name="T118" fmla="*/ 341 w 2750"/>
                <a:gd name="T119" fmla="*/ 226 h 2069"/>
                <a:gd name="T120" fmla="*/ 284 w 2750"/>
                <a:gd name="T121" fmla="*/ 340 h 2069"/>
                <a:gd name="T122" fmla="*/ 142 w 2750"/>
                <a:gd name="T123" fmla="*/ 368 h 2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50" h="2069">
                  <a:moveTo>
                    <a:pt x="142" y="368"/>
                  </a:moveTo>
                  <a:lnTo>
                    <a:pt x="142" y="453"/>
                  </a:lnTo>
                  <a:lnTo>
                    <a:pt x="57" y="510"/>
                  </a:lnTo>
                  <a:lnTo>
                    <a:pt x="0" y="737"/>
                  </a:lnTo>
                  <a:lnTo>
                    <a:pt x="57" y="822"/>
                  </a:lnTo>
                  <a:lnTo>
                    <a:pt x="0" y="907"/>
                  </a:lnTo>
                  <a:lnTo>
                    <a:pt x="29" y="992"/>
                  </a:lnTo>
                  <a:lnTo>
                    <a:pt x="256" y="1049"/>
                  </a:lnTo>
                  <a:lnTo>
                    <a:pt x="284" y="1134"/>
                  </a:lnTo>
                  <a:lnTo>
                    <a:pt x="284" y="1247"/>
                  </a:lnTo>
                  <a:lnTo>
                    <a:pt x="511" y="1360"/>
                  </a:lnTo>
                  <a:lnTo>
                    <a:pt x="454" y="1446"/>
                  </a:lnTo>
                  <a:lnTo>
                    <a:pt x="397" y="1417"/>
                  </a:lnTo>
                  <a:lnTo>
                    <a:pt x="397" y="1559"/>
                  </a:lnTo>
                  <a:lnTo>
                    <a:pt x="369" y="1672"/>
                  </a:lnTo>
                  <a:lnTo>
                    <a:pt x="284" y="1729"/>
                  </a:lnTo>
                  <a:lnTo>
                    <a:pt x="397" y="1842"/>
                  </a:lnTo>
                  <a:lnTo>
                    <a:pt x="596" y="1899"/>
                  </a:lnTo>
                  <a:lnTo>
                    <a:pt x="652" y="1842"/>
                  </a:lnTo>
                  <a:lnTo>
                    <a:pt x="681" y="1899"/>
                  </a:lnTo>
                  <a:lnTo>
                    <a:pt x="823" y="1842"/>
                  </a:lnTo>
                  <a:lnTo>
                    <a:pt x="936" y="2012"/>
                  </a:lnTo>
                  <a:lnTo>
                    <a:pt x="1021" y="2012"/>
                  </a:lnTo>
                  <a:lnTo>
                    <a:pt x="1134" y="1984"/>
                  </a:lnTo>
                  <a:lnTo>
                    <a:pt x="1219" y="2069"/>
                  </a:lnTo>
                  <a:lnTo>
                    <a:pt x="1446" y="1984"/>
                  </a:lnTo>
                  <a:lnTo>
                    <a:pt x="1503" y="1871"/>
                  </a:lnTo>
                  <a:lnTo>
                    <a:pt x="1673" y="1927"/>
                  </a:lnTo>
                  <a:lnTo>
                    <a:pt x="1815" y="1814"/>
                  </a:lnTo>
                  <a:lnTo>
                    <a:pt x="1730" y="1757"/>
                  </a:lnTo>
                  <a:lnTo>
                    <a:pt x="1645" y="1616"/>
                  </a:lnTo>
                  <a:lnTo>
                    <a:pt x="1673" y="1474"/>
                  </a:lnTo>
                  <a:lnTo>
                    <a:pt x="1588" y="1360"/>
                  </a:lnTo>
                  <a:lnTo>
                    <a:pt x="1588" y="1247"/>
                  </a:lnTo>
                  <a:lnTo>
                    <a:pt x="1475" y="1105"/>
                  </a:lnTo>
                  <a:lnTo>
                    <a:pt x="1758" y="992"/>
                  </a:lnTo>
                  <a:lnTo>
                    <a:pt x="1871" y="850"/>
                  </a:lnTo>
                  <a:lnTo>
                    <a:pt x="1928" y="850"/>
                  </a:lnTo>
                  <a:lnTo>
                    <a:pt x="2183" y="992"/>
                  </a:lnTo>
                  <a:lnTo>
                    <a:pt x="2382" y="1020"/>
                  </a:lnTo>
                  <a:lnTo>
                    <a:pt x="2410" y="964"/>
                  </a:lnTo>
                  <a:lnTo>
                    <a:pt x="2524" y="935"/>
                  </a:lnTo>
                  <a:lnTo>
                    <a:pt x="2580" y="964"/>
                  </a:lnTo>
                  <a:lnTo>
                    <a:pt x="2750" y="879"/>
                  </a:lnTo>
                  <a:lnTo>
                    <a:pt x="2722" y="595"/>
                  </a:lnTo>
                  <a:lnTo>
                    <a:pt x="2552" y="623"/>
                  </a:lnTo>
                  <a:lnTo>
                    <a:pt x="2495" y="482"/>
                  </a:lnTo>
                  <a:lnTo>
                    <a:pt x="2353" y="538"/>
                  </a:lnTo>
                  <a:lnTo>
                    <a:pt x="2268" y="652"/>
                  </a:lnTo>
                  <a:lnTo>
                    <a:pt x="2098" y="652"/>
                  </a:lnTo>
                  <a:lnTo>
                    <a:pt x="2070" y="453"/>
                  </a:lnTo>
                  <a:lnTo>
                    <a:pt x="2098" y="368"/>
                  </a:lnTo>
                  <a:lnTo>
                    <a:pt x="2098" y="255"/>
                  </a:lnTo>
                  <a:lnTo>
                    <a:pt x="1985" y="255"/>
                  </a:lnTo>
                  <a:lnTo>
                    <a:pt x="1871" y="0"/>
                  </a:lnTo>
                  <a:lnTo>
                    <a:pt x="1815" y="28"/>
                  </a:lnTo>
                  <a:lnTo>
                    <a:pt x="1815" y="113"/>
                  </a:lnTo>
                  <a:lnTo>
                    <a:pt x="1049" y="312"/>
                  </a:lnTo>
                  <a:lnTo>
                    <a:pt x="426" y="368"/>
                  </a:lnTo>
                  <a:lnTo>
                    <a:pt x="341" y="226"/>
                  </a:lnTo>
                  <a:lnTo>
                    <a:pt x="284" y="340"/>
                  </a:lnTo>
                  <a:lnTo>
                    <a:pt x="142" y="3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922"/>
            <p:cNvSpPr>
              <a:spLocks/>
            </p:cNvSpPr>
            <p:nvPr/>
          </p:nvSpPr>
          <p:spPr bwMode="auto">
            <a:xfrm>
              <a:off x="5733" y="3081"/>
              <a:ext cx="1446" cy="1020"/>
            </a:xfrm>
            <a:custGeom>
              <a:avLst/>
              <a:gdLst>
                <a:gd name="T0" fmla="*/ 0 w 1446"/>
                <a:gd name="T1" fmla="*/ 226 h 1020"/>
                <a:gd name="T2" fmla="*/ 113 w 1446"/>
                <a:gd name="T3" fmla="*/ 198 h 1020"/>
                <a:gd name="T4" fmla="*/ 198 w 1446"/>
                <a:gd name="T5" fmla="*/ 283 h 1020"/>
                <a:gd name="T6" fmla="*/ 425 w 1446"/>
                <a:gd name="T7" fmla="*/ 198 h 1020"/>
                <a:gd name="T8" fmla="*/ 482 w 1446"/>
                <a:gd name="T9" fmla="*/ 85 h 1020"/>
                <a:gd name="T10" fmla="*/ 652 w 1446"/>
                <a:gd name="T11" fmla="*/ 141 h 1020"/>
                <a:gd name="T12" fmla="*/ 794 w 1446"/>
                <a:gd name="T13" fmla="*/ 28 h 1020"/>
                <a:gd name="T14" fmla="*/ 907 w 1446"/>
                <a:gd name="T15" fmla="*/ 85 h 1020"/>
                <a:gd name="T16" fmla="*/ 936 w 1446"/>
                <a:gd name="T17" fmla="*/ 0 h 1020"/>
                <a:gd name="T18" fmla="*/ 1247 w 1446"/>
                <a:gd name="T19" fmla="*/ 56 h 1020"/>
                <a:gd name="T20" fmla="*/ 1446 w 1446"/>
                <a:gd name="T21" fmla="*/ 170 h 1020"/>
                <a:gd name="T22" fmla="*/ 1446 w 1446"/>
                <a:gd name="T23" fmla="*/ 368 h 1020"/>
                <a:gd name="T24" fmla="*/ 1417 w 1446"/>
                <a:gd name="T25" fmla="*/ 453 h 1020"/>
                <a:gd name="T26" fmla="*/ 1361 w 1446"/>
                <a:gd name="T27" fmla="*/ 482 h 1020"/>
                <a:gd name="T28" fmla="*/ 1304 w 1446"/>
                <a:gd name="T29" fmla="*/ 595 h 1020"/>
                <a:gd name="T30" fmla="*/ 1162 w 1446"/>
                <a:gd name="T31" fmla="*/ 623 h 1020"/>
                <a:gd name="T32" fmla="*/ 1106 w 1446"/>
                <a:gd name="T33" fmla="*/ 765 h 1020"/>
                <a:gd name="T34" fmla="*/ 822 w 1446"/>
                <a:gd name="T35" fmla="*/ 793 h 1020"/>
                <a:gd name="T36" fmla="*/ 737 w 1446"/>
                <a:gd name="T37" fmla="*/ 708 h 1020"/>
                <a:gd name="T38" fmla="*/ 680 w 1446"/>
                <a:gd name="T39" fmla="*/ 708 h 1020"/>
                <a:gd name="T40" fmla="*/ 624 w 1446"/>
                <a:gd name="T41" fmla="*/ 822 h 1020"/>
                <a:gd name="T42" fmla="*/ 397 w 1446"/>
                <a:gd name="T43" fmla="*/ 850 h 1020"/>
                <a:gd name="T44" fmla="*/ 340 w 1446"/>
                <a:gd name="T45" fmla="*/ 992 h 1020"/>
                <a:gd name="T46" fmla="*/ 227 w 1446"/>
                <a:gd name="T47" fmla="*/ 1020 h 1020"/>
                <a:gd name="T48" fmla="*/ 142 w 1446"/>
                <a:gd name="T49" fmla="*/ 822 h 1020"/>
                <a:gd name="T50" fmla="*/ 170 w 1446"/>
                <a:gd name="T51" fmla="*/ 680 h 1020"/>
                <a:gd name="T52" fmla="*/ 142 w 1446"/>
                <a:gd name="T53" fmla="*/ 567 h 1020"/>
                <a:gd name="T54" fmla="*/ 85 w 1446"/>
                <a:gd name="T55" fmla="*/ 567 h 1020"/>
                <a:gd name="T56" fmla="*/ 28 w 1446"/>
                <a:gd name="T57" fmla="*/ 510 h 1020"/>
                <a:gd name="T58" fmla="*/ 57 w 1446"/>
                <a:gd name="T59" fmla="*/ 368 h 1020"/>
                <a:gd name="T60" fmla="*/ 0 w 1446"/>
                <a:gd name="T61" fmla="*/ 2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46" h="1020">
                  <a:moveTo>
                    <a:pt x="0" y="226"/>
                  </a:moveTo>
                  <a:lnTo>
                    <a:pt x="113" y="198"/>
                  </a:lnTo>
                  <a:lnTo>
                    <a:pt x="198" y="283"/>
                  </a:lnTo>
                  <a:lnTo>
                    <a:pt x="425" y="198"/>
                  </a:lnTo>
                  <a:lnTo>
                    <a:pt x="482" y="85"/>
                  </a:lnTo>
                  <a:lnTo>
                    <a:pt x="652" y="141"/>
                  </a:lnTo>
                  <a:lnTo>
                    <a:pt x="794" y="28"/>
                  </a:lnTo>
                  <a:lnTo>
                    <a:pt x="907" y="85"/>
                  </a:lnTo>
                  <a:lnTo>
                    <a:pt x="936" y="0"/>
                  </a:lnTo>
                  <a:lnTo>
                    <a:pt x="1247" y="56"/>
                  </a:lnTo>
                  <a:lnTo>
                    <a:pt x="1446" y="170"/>
                  </a:lnTo>
                  <a:lnTo>
                    <a:pt x="1446" y="368"/>
                  </a:lnTo>
                  <a:lnTo>
                    <a:pt x="1417" y="453"/>
                  </a:lnTo>
                  <a:lnTo>
                    <a:pt x="1361" y="482"/>
                  </a:lnTo>
                  <a:lnTo>
                    <a:pt x="1304" y="595"/>
                  </a:lnTo>
                  <a:lnTo>
                    <a:pt x="1162" y="623"/>
                  </a:lnTo>
                  <a:lnTo>
                    <a:pt x="1106" y="765"/>
                  </a:lnTo>
                  <a:lnTo>
                    <a:pt x="822" y="793"/>
                  </a:lnTo>
                  <a:lnTo>
                    <a:pt x="737" y="708"/>
                  </a:lnTo>
                  <a:lnTo>
                    <a:pt x="680" y="708"/>
                  </a:lnTo>
                  <a:lnTo>
                    <a:pt x="624" y="822"/>
                  </a:lnTo>
                  <a:lnTo>
                    <a:pt x="397" y="850"/>
                  </a:lnTo>
                  <a:lnTo>
                    <a:pt x="340" y="992"/>
                  </a:lnTo>
                  <a:lnTo>
                    <a:pt x="227" y="1020"/>
                  </a:lnTo>
                  <a:lnTo>
                    <a:pt x="142" y="822"/>
                  </a:lnTo>
                  <a:lnTo>
                    <a:pt x="170" y="680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28" y="510"/>
                  </a:lnTo>
                  <a:lnTo>
                    <a:pt x="57" y="368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923"/>
            <p:cNvSpPr>
              <a:spLocks/>
            </p:cNvSpPr>
            <p:nvPr/>
          </p:nvSpPr>
          <p:spPr bwMode="auto">
            <a:xfrm>
              <a:off x="6187" y="2145"/>
              <a:ext cx="1332" cy="1021"/>
            </a:xfrm>
            <a:custGeom>
              <a:avLst/>
              <a:gdLst>
                <a:gd name="T0" fmla="*/ 1275 w 1332"/>
                <a:gd name="T1" fmla="*/ 29 h 1021"/>
                <a:gd name="T2" fmla="*/ 1105 w 1332"/>
                <a:gd name="T3" fmla="*/ 114 h 1021"/>
                <a:gd name="T4" fmla="*/ 1049 w 1332"/>
                <a:gd name="T5" fmla="*/ 85 h 1021"/>
                <a:gd name="T6" fmla="*/ 935 w 1332"/>
                <a:gd name="T7" fmla="*/ 114 h 1021"/>
                <a:gd name="T8" fmla="*/ 907 w 1332"/>
                <a:gd name="T9" fmla="*/ 170 h 1021"/>
                <a:gd name="T10" fmla="*/ 680 w 1332"/>
                <a:gd name="T11" fmla="*/ 142 h 1021"/>
                <a:gd name="T12" fmla="*/ 453 w 1332"/>
                <a:gd name="T13" fmla="*/ 0 h 1021"/>
                <a:gd name="T14" fmla="*/ 396 w 1332"/>
                <a:gd name="T15" fmla="*/ 0 h 1021"/>
                <a:gd name="T16" fmla="*/ 283 w 1332"/>
                <a:gd name="T17" fmla="*/ 142 h 1021"/>
                <a:gd name="T18" fmla="*/ 0 w 1332"/>
                <a:gd name="T19" fmla="*/ 255 h 1021"/>
                <a:gd name="T20" fmla="*/ 113 w 1332"/>
                <a:gd name="T21" fmla="*/ 397 h 1021"/>
                <a:gd name="T22" fmla="*/ 113 w 1332"/>
                <a:gd name="T23" fmla="*/ 510 h 1021"/>
                <a:gd name="T24" fmla="*/ 198 w 1332"/>
                <a:gd name="T25" fmla="*/ 624 h 1021"/>
                <a:gd name="T26" fmla="*/ 170 w 1332"/>
                <a:gd name="T27" fmla="*/ 766 h 1021"/>
                <a:gd name="T28" fmla="*/ 283 w 1332"/>
                <a:gd name="T29" fmla="*/ 936 h 1021"/>
                <a:gd name="T30" fmla="*/ 340 w 1332"/>
                <a:gd name="T31" fmla="*/ 964 h 1021"/>
                <a:gd name="T32" fmla="*/ 453 w 1332"/>
                <a:gd name="T33" fmla="*/ 1021 h 1021"/>
                <a:gd name="T34" fmla="*/ 482 w 1332"/>
                <a:gd name="T35" fmla="*/ 936 h 1021"/>
                <a:gd name="T36" fmla="*/ 793 w 1332"/>
                <a:gd name="T37" fmla="*/ 992 h 1021"/>
                <a:gd name="T38" fmla="*/ 822 w 1332"/>
                <a:gd name="T39" fmla="*/ 794 h 1021"/>
                <a:gd name="T40" fmla="*/ 935 w 1332"/>
                <a:gd name="T41" fmla="*/ 709 h 1021"/>
                <a:gd name="T42" fmla="*/ 935 w 1332"/>
                <a:gd name="T43" fmla="*/ 596 h 1021"/>
                <a:gd name="T44" fmla="*/ 1020 w 1332"/>
                <a:gd name="T45" fmla="*/ 652 h 1021"/>
                <a:gd name="T46" fmla="*/ 1020 w 1332"/>
                <a:gd name="T47" fmla="*/ 454 h 1021"/>
                <a:gd name="T48" fmla="*/ 1219 w 1332"/>
                <a:gd name="T49" fmla="*/ 397 h 1021"/>
                <a:gd name="T50" fmla="*/ 1304 w 1332"/>
                <a:gd name="T51" fmla="*/ 255 h 1021"/>
                <a:gd name="T52" fmla="*/ 1332 w 1332"/>
                <a:gd name="T53" fmla="*/ 142 h 1021"/>
                <a:gd name="T54" fmla="*/ 1275 w 1332"/>
                <a:gd name="T55" fmla="*/ 29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32" h="1021">
                  <a:moveTo>
                    <a:pt x="1275" y="29"/>
                  </a:moveTo>
                  <a:lnTo>
                    <a:pt x="1105" y="114"/>
                  </a:lnTo>
                  <a:lnTo>
                    <a:pt x="1049" y="85"/>
                  </a:lnTo>
                  <a:lnTo>
                    <a:pt x="935" y="114"/>
                  </a:lnTo>
                  <a:lnTo>
                    <a:pt x="907" y="170"/>
                  </a:lnTo>
                  <a:lnTo>
                    <a:pt x="680" y="142"/>
                  </a:lnTo>
                  <a:lnTo>
                    <a:pt x="453" y="0"/>
                  </a:lnTo>
                  <a:lnTo>
                    <a:pt x="396" y="0"/>
                  </a:lnTo>
                  <a:lnTo>
                    <a:pt x="283" y="142"/>
                  </a:lnTo>
                  <a:lnTo>
                    <a:pt x="0" y="255"/>
                  </a:lnTo>
                  <a:lnTo>
                    <a:pt x="113" y="397"/>
                  </a:lnTo>
                  <a:lnTo>
                    <a:pt x="113" y="510"/>
                  </a:lnTo>
                  <a:lnTo>
                    <a:pt x="198" y="624"/>
                  </a:lnTo>
                  <a:lnTo>
                    <a:pt x="170" y="766"/>
                  </a:lnTo>
                  <a:lnTo>
                    <a:pt x="283" y="936"/>
                  </a:lnTo>
                  <a:lnTo>
                    <a:pt x="340" y="964"/>
                  </a:lnTo>
                  <a:lnTo>
                    <a:pt x="453" y="1021"/>
                  </a:lnTo>
                  <a:lnTo>
                    <a:pt x="482" y="936"/>
                  </a:lnTo>
                  <a:lnTo>
                    <a:pt x="793" y="992"/>
                  </a:lnTo>
                  <a:lnTo>
                    <a:pt x="822" y="794"/>
                  </a:lnTo>
                  <a:lnTo>
                    <a:pt x="935" y="709"/>
                  </a:lnTo>
                  <a:lnTo>
                    <a:pt x="935" y="596"/>
                  </a:lnTo>
                  <a:lnTo>
                    <a:pt x="1020" y="652"/>
                  </a:lnTo>
                  <a:lnTo>
                    <a:pt x="1020" y="454"/>
                  </a:lnTo>
                  <a:lnTo>
                    <a:pt x="1219" y="397"/>
                  </a:lnTo>
                  <a:lnTo>
                    <a:pt x="1304" y="255"/>
                  </a:lnTo>
                  <a:lnTo>
                    <a:pt x="1332" y="142"/>
                  </a:lnTo>
                  <a:lnTo>
                    <a:pt x="1275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924"/>
            <p:cNvSpPr>
              <a:spLocks/>
            </p:cNvSpPr>
            <p:nvPr/>
          </p:nvSpPr>
          <p:spPr bwMode="auto">
            <a:xfrm>
              <a:off x="6980" y="2174"/>
              <a:ext cx="936" cy="1445"/>
            </a:xfrm>
            <a:custGeom>
              <a:avLst/>
              <a:gdLst>
                <a:gd name="T0" fmla="*/ 482 w 936"/>
                <a:gd name="T1" fmla="*/ 0 h 1445"/>
                <a:gd name="T2" fmla="*/ 539 w 936"/>
                <a:gd name="T3" fmla="*/ 113 h 1445"/>
                <a:gd name="T4" fmla="*/ 511 w 936"/>
                <a:gd name="T5" fmla="*/ 226 h 1445"/>
                <a:gd name="T6" fmla="*/ 426 w 936"/>
                <a:gd name="T7" fmla="*/ 368 h 1445"/>
                <a:gd name="T8" fmla="*/ 227 w 936"/>
                <a:gd name="T9" fmla="*/ 425 h 1445"/>
                <a:gd name="T10" fmla="*/ 227 w 936"/>
                <a:gd name="T11" fmla="*/ 623 h 1445"/>
                <a:gd name="T12" fmla="*/ 142 w 936"/>
                <a:gd name="T13" fmla="*/ 567 h 1445"/>
                <a:gd name="T14" fmla="*/ 142 w 936"/>
                <a:gd name="T15" fmla="*/ 680 h 1445"/>
                <a:gd name="T16" fmla="*/ 29 w 936"/>
                <a:gd name="T17" fmla="*/ 765 h 1445"/>
                <a:gd name="T18" fmla="*/ 0 w 936"/>
                <a:gd name="T19" fmla="*/ 963 h 1445"/>
                <a:gd name="T20" fmla="*/ 199 w 936"/>
                <a:gd name="T21" fmla="*/ 1077 h 1445"/>
                <a:gd name="T22" fmla="*/ 199 w 936"/>
                <a:gd name="T23" fmla="*/ 1275 h 1445"/>
                <a:gd name="T24" fmla="*/ 170 w 936"/>
                <a:gd name="T25" fmla="*/ 1360 h 1445"/>
                <a:gd name="T26" fmla="*/ 227 w 936"/>
                <a:gd name="T27" fmla="*/ 1332 h 1445"/>
                <a:gd name="T28" fmla="*/ 397 w 936"/>
                <a:gd name="T29" fmla="*/ 1445 h 1445"/>
                <a:gd name="T30" fmla="*/ 482 w 936"/>
                <a:gd name="T31" fmla="*/ 1445 h 1445"/>
                <a:gd name="T32" fmla="*/ 596 w 936"/>
                <a:gd name="T33" fmla="*/ 1417 h 1445"/>
                <a:gd name="T34" fmla="*/ 936 w 936"/>
                <a:gd name="T35" fmla="*/ 1162 h 1445"/>
                <a:gd name="T36" fmla="*/ 879 w 936"/>
                <a:gd name="T37" fmla="*/ 1048 h 1445"/>
                <a:gd name="T38" fmla="*/ 908 w 936"/>
                <a:gd name="T39" fmla="*/ 935 h 1445"/>
                <a:gd name="T40" fmla="*/ 851 w 936"/>
                <a:gd name="T41" fmla="*/ 850 h 1445"/>
                <a:gd name="T42" fmla="*/ 908 w 936"/>
                <a:gd name="T43" fmla="*/ 595 h 1445"/>
                <a:gd name="T44" fmla="*/ 681 w 936"/>
                <a:gd name="T45" fmla="*/ 453 h 1445"/>
                <a:gd name="T46" fmla="*/ 709 w 936"/>
                <a:gd name="T47" fmla="*/ 113 h 1445"/>
                <a:gd name="T48" fmla="*/ 482 w 936"/>
                <a:gd name="T49" fmla="*/ 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6" h="1445">
                  <a:moveTo>
                    <a:pt x="482" y="0"/>
                  </a:moveTo>
                  <a:lnTo>
                    <a:pt x="539" y="113"/>
                  </a:lnTo>
                  <a:lnTo>
                    <a:pt x="511" y="226"/>
                  </a:lnTo>
                  <a:lnTo>
                    <a:pt x="426" y="368"/>
                  </a:lnTo>
                  <a:lnTo>
                    <a:pt x="227" y="425"/>
                  </a:lnTo>
                  <a:lnTo>
                    <a:pt x="227" y="623"/>
                  </a:lnTo>
                  <a:lnTo>
                    <a:pt x="142" y="567"/>
                  </a:lnTo>
                  <a:lnTo>
                    <a:pt x="142" y="680"/>
                  </a:lnTo>
                  <a:lnTo>
                    <a:pt x="29" y="765"/>
                  </a:lnTo>
                  <a:lnTo>
                    <a:pt x="0" y="963"/>
                  </a:lnTo>
                  <a:lnTo>
                    <a:pt x="199" y="1077"/>
                  </a:lnTo>
                  <a:lnTo>
                    <a:pt x="199" y="1275"/>
                  </a:lnTo>
                  <a:lnTo>
                    <a:pt x="170" y="1360"/>
                  </a:lnTo>
                  <a:lnTo>
                    <a:pt x="227" y="1332"/>
                  </a:lnTo>
                  <a:lnTo>
                    <a:pt x="397" y="1445"/>
                  </a:lnTo>
                  <a:lnTo>
                    <a:pt x="482" y="1445"/>
                  </a:lnTo>
                  <a:lnTo>
                    <a:pt x="596" y="1417"/>
                  </a:lnTo>
                  <a:lnTo>
                    <a:pt x="936" y="1162"/>
                  </a:lnTo>
                  <a:lnTo>
                    <a:pt x="879" y="1048"/>
                  </a:lnTo>
                  <a:lnTo>
                    <a:pt x="908" y="935"/>
                  </a:lnTo>
                  <a:lnTo>
                    <a:pt x="851" y="850"/>
                  </a:lnTo>
                  <a:lnTo>
                    <a:pt x="908" y="595"/>
                  </a:lnTo>
                  <a:lnTo>
                    <a:pt x="681" y="453"/>
                  </a:lnTo>
                  <a:lnTo>
                    <a:pt x="709" y="113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925"/>
            <p:cNvSpPr>
              <a:spLocks/>
            </p:cNvSpPr>
            <p:nvPr/>
          </p:nvSpPr>
          <p:spPr bwMode="auto">
            <a:xfrm>
              <a:off x="6583" y="1011"/>
              <a:ext cx="851" cy="936"/>
            </a:xfrm>
            <a:custGeom>
              <a:avLst/>
              <a:gdLst>
                <a:gd name="T0" fmla="*/ 0 w 851"/>
                <a:gd name="T1" fmla="*/ 284 h 936"/>
                <a:gd name="T2" fmla="*/ 114 w 851"/>
                <a:gd name="T3" fmla="*/ 539 h 936"/>
                <a:gd name="T4" fmla="*/ 227 w 851"/>
                <a:gd name="T5" fmla="*/ 539 h 936"/>
                <a:gd name="T6" fmla="*/ 227 w 851"/>
                <a:gd name="T7" fmla="*/ 652 h 936"/>
                <a:gd name="T8" fmla="*/ 199 w 851"/>
                <a:gd name="T9" fmla="*/ 737 h 936"/>
                <a:gd name="T10" fmla="*/ 227 w 851"/>
                <a:gd name="T11" fmla="*/ 936 h 936"/>
                <a:gd name="T12" fmla="*/ 397 w 851"/>
                <a:gd name="T13" fmla="*/ 936 h 936"/>
                <a:gd name="T14" fmla="*/ 482 w 851"/>
                <a:gd name="T15" fmla="*/ 822 h 936"/>
                <a:gd name="T16" fmla="*/ 624 w 851"/>
                <a:gd name="T17" fmla="*/ 766 h 936"/>
                <a:gd name="T18" fmla="*/ 681 w 851"/>
                <a:gd name="T19" fmla="*/ 907 h 936"/>
                <a:gd name="T20" fmla="*/ 851 w 851"/>
                <a:gd name="T21" fmla="*/ 879 h 936"/>
                <a:gd name="T22" fmla="*/ 823 w 851"/>
                <a:gd name="T23" fmla="*/ 709 h 936"/>
                <a:gd name="T24" fmla="*/ 709 w 851"/>
                <a:gd name="T25" fmla="*/ 624 h 936"/>
                <a:gd name="T26" fmla="*/ 794 w 851"/>
                <a:gd name="T27" fmla="*/ 369 h 936"/>
                <a:gd name="T28" fmla="*/ 709 w 851"/>
                <a:gd name="T29" fmla="*/ 340 h 936"/>
                <a:gd name="T30" fmla="*/ 709 w 851"/>
                <a:gd name="T31" fmla="*/ 199 h 936"/>
                <a:gd name="T32" fmla="*/ 511 w 851"/>
                <a:gd name="T33" fmla="*/ 0 h 936"/>
                <a:gd name="T34" fmla="*/ 454 w 851"/>
                <a:gd name="T35" fmla="*/ 85 h 936"/>
                <a:gd name="T36" fmla="*/ 341 w 851"/>
                <a:gd name="T37" fmla="*/ 29 h 936"/>
                <a:gd name="T38" fmla="*/ 284 w 851"/>
                <a:gd name="T39" fmla="*/ 142 h 936"/>
                <a:gd name="T40" fmla="*/ 171 w 851"/>
                <a:gd name="T41" fmla="*/ 170 h 936"/>
                <a:gd name="T42" fmla="*/ 29 w 851"/>
                <a:gd name="T43" fmla="*/ 170 h 936"/>
                <a:gd name="T44" fmla="*/ 57 w 851"/>
                <a:gd name="T45" fmla="*/ 255 h 936"/>
                <a:gd name="T46" fmla="*/ 0 w 851"/>
                <a:gd name="T47" fmla="*/ 28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1" h="936">
                  <a:moveTo>
                    <a:pt x="0" y="284"/>
                  </a:moveTo>
                  <a:lnTo>
                    <a:pt x="114" y="539"/>
                  </a:lnTo>
                  <a:lnTo>
                    <a:pt x="227" y="539"/>
                  </a:lnTo>
                  <a:lnTo>
                    <a:pt x="227" y="652"/>
                  </a:lnTo>
                  <a:lnTo>
                    <a:pt x="199" y="737"/>
                  </a:lnTo>
                  <a:lnTo>
                    <a:pt x="227" y="936"/>
                  </a:lnTo>
                  <a:lnTo>
                    <a:pt x="397" y="936"/>
                  </a:lnTo>
                  <a:lnTo>
                    <a:pt x="482" y="822"/>
                  </a:lnTo>
                  <a:lnTo>
                    <a:pt x="624" y="766"/>
                  </a:lnTo>
                  <a:lnTo>
                    <a:pt x="681" y="907"/>
                  </a:lnTo>
                  <a:lnTo>
                    <a:pt x="851" y="879"/>
                  </a:lnTo>
                  <a:lnTo>
                    <a:pt x="823" y="709"/>
                  </a:lnTo>
                  <a:lnTo>
                    <a:pt x="709" y="624"/>
                  </a:lnTo>
                  <a:lnTo>
                    <a:pt x="794" y="369"/>
                  </a:lnTo>
                  <a:lnTo>
                    <a:pt x="709" y="340"/>
                  </a:lnTo>
                  <a:lnTo>
                    <a:pt x="709" y="199"/>
                  </a:lnTo>
                  <a:lnTo>
                    <a:pt x="511" y="0"/>
                  </a:lnTo>
                  <a:lnTo>
                    <a:pt x="454" y="85"/>
                  </a:lnTo>
                  <a:lnTo>
                    <a:pt x="341" y="29"/>
                  </a:lnTo>
                  <a:lnTo>
                    <a:pt x="284" y="142"/>
                  </a:lnTo>
                  <a:lnTo>
                    <a:pt x="171" y="170"/>
                  </a:lnTo>
                  <a:lnTo>
                    <a:pt x="29" y="170"/>
                  </a:lnTo>
                  <a:lnTo>
                    <a:pt x="57" y="255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926"/>
            <p:cNvSpPr>
              <a:spLocks/>
            </p:cNvSpPr>
            <p:nvPr/>
          </p:nvSpPr>
          <p:spPr bwMode="auto">
            <a:xfrm>
              <a:off x="3663" y="2287"/>
              <a:ext cx="1560" cy="1276"/>
            </a:xfrm>
            <a:custGeom>
              <a:avLst/>
              <a:gdLst>
                <a:gd name="T0" fmla="*/ 1446 w 1560"/>
                <a:gd name="T1" fmla="*/ 567 h 1276"/>
                <a:gd name="T2" fmla="*/ 1446 w 1560"/>
                <a:gd name="T3" fmla="*/ 425 h 1276"/>
                <a:gd name="T4" fmla="*/ 1503 w 1560"/>
                <a:gd name="T5" fmla="*/ 454 h 1276"/>
                <a:gd name="T6" fmla="*/ 1560 w 1560"/>
                <a:gd name="T7" fmla="*/ 368 h 1276"/>
                <a:gd name="T8" fmla="*/ 1333 w 1560"/>
                <a:gd name="T9" fmla="*/ 255 h 1276"/>
                <a:gd name="T10" fmla="*/ 1333 w 1560"/>
                <a:gd name="T11" fmla="*/ 142 h 1276"/>
                <a:gd name="T12" fmla="*/ 1305 w 1560"/>
                <a:gd name="T13" fmla="*/ 57 h 1276"/>
                <a:gd name="T14" fmla="*/ 1078 w 1560"/>
                <a:gd name="T15" fmla="*/ 0 h 1276"/>
                <a:gd name="T16" fmla="*/ 709 w 1560"/>
                <a:gd name="T17" fmla="*/ 28 h 1276"/>
                <a:gd name="T18" fmla="*/ 511 w 1560"/>
                <a:gd name="T19" fmla="*/ 170 h 1276"/>
                <a:gd name="T20" fmla="*/ 397 w 1560"/>
                <a:gd name="T21" fmla="*/ 510 h 1276"/>
                <a:gd name="T22" fmla="*/ 199 w 1560"/>
                <a:gd name="T23" fmla="*/ 652 h 1276"/>
                <a:gd name="T24" fmla="*/ 0 w 1560"/>
                <a:gd name="T25" fmla="*/ 850 h 1276"/>
                <a:gd name="T26" fmla="*/ 114 w 1560"/>
                <a:gd name="T27" fmla="*/ 907 h 1276"/>
                <a:gd name="T28" fmla="*/ 256 w 1560"/>
                <a:gd name="T29" fmla="*/ 935 h 1276"/>
                <a:gd name="T30" fmla="*/ 341 w 1560"/>
                <a:gd name="T31" fmla="*/ 1219 h 1276"/>
                <a:gd name="T32" fmla="*/ 454 w 1560"/>
                <a:gd name="T33" fmla="*/ 1276 h 1276"/>
                <a:gd name="T34" fmla="*/ 624 w 1560"/>
                <a:gd name="T35" fmla="*/ 1106 h 1276"/>
                <a:gd name="T36" fmla="*/ 624 w 1560"/>
                <a:gd name="T37" fmla="*/ 935 h 1276"/>
                <a:gd name="T38" fmla="*/ 993 w 1560"/>
                <a:gd name="T39" fmla="*/ 822 h 1276"/>
                <a:gd name="T40" fmla="*/ 993 w 1560"/>
                <a:gd name="T41" fmla="*/ 765 h 1276"/>
                <a:gd name="T42" fmla="*/ 936 w 1560"/>
                <a:gd name="T43" fmla="*/ 709 h 1276"/>
                <a:gd name="T44" fmla="*/ 1078 w 1560"/>
                <a:gd name="T45" fmla="*/ 652 h 1276"/>
                <a:gd name="T46" fmla="*/ 1163 w 1560"/>
                <a:gd name="T47" fmla="*/ 567 h 1276"/>
                <a:gd name="T48" fmla="*/ 1276 w 1560"/>
                <a:gd name="T49" fmla="*/ 624 h 1276"/>
                <a:gd name="T50" fmla="*/ 1361 w 1560"/>
                <a:gd name="T51" fmla="*/ 539 h 1276"/>
                <a:gd name="T52" fmla="*/ 1446 w 1560"/>
                <a:gd name="T53" fmla="*/ 567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60" h="1276">
                  <a:moveTo>
                    <a:pt x="1446" y="567"/>
                  </a:moveTo>
                  <a:lnTo>
                    <a:pt x="1446" y="425"/>
                  </a:lnTo>
                  <a:lnTo>
                    <a:pt x="1503" y="454"/>
                  </a:lnTo>
                  <a:lnTo>
                    <a:pt x="1560" y="368"/>
                  </a:lnTo>
                  <a:lnTo>
                    <a:pt x="1333" y="255"/>
                  </a:lnTo>
                  <a:lnTo>
                    <a:pt x="1333" y="142"/>
                  </a:lnTo>
                  <a:lnTo>
                    <a:pt x="1305" y="57"/>
                  </a:lnTo>
                  <a:lnTo>
                    <a:pt x="1078" y="0"/>
                  </a:lnTo>
                  <a:lnTo>
                    <a:pt x="709" y="28"/>
                  </a:lnTo>
                  <a:lnTo>
                    <a:pt x="511" y="170"/>
                  </a:lnTo>
                  <a:lnTo>
                    <a:pt x="397" y="510"/>
                  </a:lnTo>
                  <a:lnTo>
                    <a:pt x="199" y="652"/>
                  </a:lnTo>
                  <a:lnTo>
                    <a:pt x="0" y="850"/>
                  </a:lnTo>
                  <a:lnTo>
                    <a:pt x="114" y="907"/>
                  </a:lnTo>
                  <a:lnTo>
                    <a:pt x="256" y="935"/>
                  </a:lnTo>
                  <a:lnTo>
                    <a:pt x="341" y="1219"/>
                  </a:lnTo>
                  <a:lnTo>
                    <a:pt x="454" y="1276"/>
                  </a:lnTo>
                  <a:lnTo>
                    <a:pt x="624" y="1106"/>
                  </a:lnTo>
                  <a:lnTo>
                    <a:pt x="624" y="935"/>
                  </a:lnTo>
                  <a:lnTo>
                    <a:pt x="993" y="822"/>
                  </a:lnTo>
                  <a:lnTo>
                    <a:pt x="993" y="765"/>
                  </a:lnTo>
                  <a:lnTo>
                    <a:pt x="936" y="709"/>
                  </a:lnTo>
                  <a:lnTo>
                    <a:pt x="1078" y="652"/>
                  </a:lnTo>
                  <a:lnTo>
                    <a:pt x="1163" y="567"/>
                  </a:lnTo>
                  <a:lnTo>
                    <a:pt x="1276" y="624"/>
                  </a:lnTo>
                  <a:lnTo>
                    <a:pt x="1361" y="539"/>
                  </a:lnTo>
                  <a:lnTo>
                    <a:pt x="1446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927"/>
            <p:cNvSpPr>
              <a:spLocks/>
            </p:cNvSpPr>
            <p:nvPr/>
          </p:nvSpPr>
          <p:spPr bwMode="auto">
            <a:xfrm>
              <a:off x="176" y="3364"/>
              <a:ext cx="1616" cy="1446"/>
            </a:xfrm>
            <a:custGeom>
              <a:avLst/>
              <a:gdLst>
                <a:gd name="T0" fmla="*/ 1503 w 1616"/>
                <a:gd name="T1" fmla="*/ 652 h 1446"/>
                <a:gd name="T2" fmla="*/ 1361 w 1616"/>
                <a:gd name="T3" fmla="*/ 652 h 1446"/>
                <a:gd name="T4" fmla="*/ 1305 w 1616"/>
                <a:gd name="T5" fmla="*/ 794 h 1446"/>
                <a:gd name="T6" fmla="*/ 1276 w 1616"/>
                <a:gd name="T7" fmla="*/ 709 h 1446"/>
                <a:gd name="T8" fmla="*/ 1191 w 1616"/>
                <a:gd name="T9" fmla="*/ 737 h 1446"/>
                <a:gd name="T10" fmla="*/ 1134 w 1616"/>
                <a:gd name="T11" fmla="*/ 681 h 1446"/>
                <a:gd name="T12" fmla="*/ 993 w 1616"/>
                <a:gd name="T13" fmla="*/ 596 h 1446"/>
                <a:gd name="T14" fmla="*/ 936 w 1616"/>
                <a:gd name="T15" fmla="*/ 510 h 1446"/>
                <a:gd name="T16" fmla="*/ 964 w 1616"/>
                <a:gd name="T17" fmla="*/ 397 h 1446"/>
                <a:gd name="T18" fmla="*/ 1049 w 1616"/>
                <a:gd name="T19" fmla="*/ 454 h 1446"/>
                <a:gd name="T20" fmla="*/ 1219 w 1616"/>
                <a:gd name="T21" fmla="*/ 369 h 1446"/>
                <a:gd name="T22" fmla="*/ 1248 w 1616"/>
                <a:gd name="T23" fmla="*/ 227 h 1446"/>
                <a:gd name="T24" fmla="*/ 1134 w 1616"/>
                <a:gd name="T25" fmla="*/ 284 h 1446"/>
                <a:gd name="T26" fmla="*/ 1106 w 1616"/>
                <a:gd name="T27" fmla="*/ 170 h 1446"/>
                <a:gd name="T28" fmla="*/ 1134 w 1616"/>
                <a:gd name="T29" fmla="*/ 85 h 1446"/>
                <a:gd name="T30" fmla="*/ 993 w 1616"/>
                <a:gd name="T31" fmla="*/ 0 h 1446"/>
                <a:gd name="T32" fmla="*/ 879 w 1616"/>
                <a:gd name="T33" fmla="*/ 85 h 1446"/>
                <a:gd name="T34" fmla="*/ 738 w 1616"/>
                <a:gd name="T35" fmla="*/ 57 h 1446"/>
                <a:gd name="T36" fmla="*/ 397 w 1616"/>
                <a:gd name="T37" fmla="*/ 199 h 1446"/>
                <a:gd name="T38" fmla="*/ 199 w 1616"/>
                <a:gd name="T39" fmla="*/ 255 h 1446"/>
                <a:gd name="T40" fmla="*/ 86 w 1616"/>
                <a:gd name="T41" fmla="*/ 369 h 1446"/>
                <a:gd name="T42" fmla="*/ 114 w 1616"/>
                <a:gd name="T43" fmla="*/ 510 h 1446"/>
                <a:gd name="T44" fmla="*/ 256 w 1616"/>
                <a:gd name="T45" fmla="*/ 454 h 1446"/>
                <a:gd name="T46" fmla="*/ 284 w 1616"/>
                <a:gd name="T47" fmla="*/ 482 h 1446"/>
                <a:gd name="T48" fmla="*/ 256 w 1616"/>
                <a:gd name="T49" fmla="*/ 567 h 1446"/>
                <a:gd name="T50" fmla="*/ 369 w 1616"/>
                <a:gd name="T51" fmla="*/ 652 h 1446"/>
                <a:gd name="T52" fmla="*/ 369 w 1616"/>
                <a:gd name="T53" fmla="*/ 737 h 1446"/>
                <a:gd name="T54" fmla="*/ 114 w 1616"/>
                <a:gd name="T55" fmla="*/ 879 h 1446"/>
                <a:gd name="T56" fmla="*/ 57 w 1616"/>
                <a:gd name="T57" fmla="*/ 1134 h 1446"/>
                <a:gd name="T58" fmla="*/ 0 w 1616"/>
                <a:gd name="T59" fmla="*/ 1361 h 1446"/>
                <a:gd name="T60" fmla="*/ 57 w 1616"/>
                <a:gd name="T61" fmla="*/ 1446 h 1446"/>
                <a:gd name="T62" fmla="*/ 199 w 1616"/>
                <a:gd name="T63" fmla="*/ 1361 h 1446"/>
                <a:gd name="T64" fmla="*/ 312 w 1616"/>
                <a:gd name="T65" fmla="*/ 1418 h 1446"/>
                <a:gd name="T66" fmla="*/ 482 w 1616"/>
                <a:gd name="T67" fmla="*/ 1361 h 1446"/>
                <a:gd name="T68" fmla="*/ 596 w 1616"/>
                <a:gd name="T69" fmla="*/ 1418 h 1446"/>
                <a:gd name="T70" fmla="*/ 624 w 1616"/>
                <a:gd name="T71" fmla="*/ 1333 h 1446"/>
                <a:gd name="T72" fmla="*/ 681 w 1616"/>
                <a:gd name="T73" fmla="*/ 1333 h 1446"/>
                <a:gd name="T74" fmla="*/ 794 w 1616"/>
                <a:gd name="T75" fmla="*/ 1446 h 1446"/>
                <a:gd name="T76" fmla="*/ 964 w 1616"/>
                <a:gd name="T77" fmla="*/ 1389 h 1446"/>
                <a:gd name="T78" fmla="*/ 851 w 1616"/>
                <a:gd name="T79" fmla="*/ 1191 h 1446"/>
                <a:gd name="T80" fmla="*/ 936 w 1616"/>
                <a:gd name="T81" fmla="*/ 1163 h 1446"/>
                <a:gd name="T82" fmla="*/ 1106 w 1616"/>
                <a:gd name="T83" fmla="*/ 1219 h 1446"/>
                <a:gd name="T84" fmla="*/ 1191 w 1616"/>
                <a:gd name="T85" fmla="*/ 1106 h 1446"/>
                <a:gd name="T86" fmla="*/ 1276 w 1616"/>
                <a:gd name="T87" fmla="*/ 1191 h 1446"/>
                <a:gd name="T88" fmla="*/ 1418 w 1616"/>
                <a:gd name="T89" fmla="*/ 1049 h 1446"/>
                <a:gd name="T90" fmla="*/ 1616 w 1616"/>
                <a:gd name="T91" fmla="*/ 1049 h 1446"/>
                <a:gd name="T92" fmla="*/ 1616 w 1616"/>
                <a:gd name="T93" fmla="*/ 936 h 1446"/>
                <a:gd name="T94" fmla="*/ 1503 w 1616"/>
                <a:gd name="T95" fmla="*/ 709 h 1446"/>
                <a:gd name="T96" fmla="*/ 1503 w 1616"/>
                <a:gd name="T97" fmla="*/ 652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16" h="1446">
                  <a:moveTo>
                    <a:pt x="1503" y="652"/>
                  </a:moveTo>
                  <a:lnTo>
                    <a:pt x="1361" y="652"/>
                  </a:lnTo>
                  <a:lnTo>
                    <a:pt x="1305" y="794"/>
                  </a:lnTo>
                  <a:lnTo>
                    <a:pt x="1276" y="709"/>
                  </a:lnTo>
                  <a:lnTo>
                    <a:pt x="1191" y="737"/>
                  </a:lnTo>
                  <a:lnTo>
                    <a:pt x="1134" y="681"/>
                  </a:lnTo>
                  <a:lnTo>
                    <a:pt x="993" y="596"/>
                  </a:lnTo>
                  <a:lnTo>
                    <a:pt x="936" y="510"/>
                  </a:lnTo>
                  <a:lnTo>
                    <a:pt x="964" y="397"/>
                  </a:lnTo>
                  <a:lnTo>
                    <a:pt x="1049" y="454"/>
                  </a:lnTo>
                  <a:lnTo>
                    <a:pt x="1219" y="369"/>
                  </a:lnTo>
                  <a:lnTo>
                    <a:pt x="1248" y="227"/>
                  </a:lnTo>
                  <a:lnTo>
                    <a:pt x="1134" y="284"/>
                  </a:lnTo>
                  <a:lnTo>
                    <a:pt x="1106" y="170"/>
                  </a:lnTo>
                  <a:lnTo>
                    <a:pt x="1134" y="85"/>
                  </a:lnTo>
                  <a:lnTo>
                    <a:pt x="993" y="0"/>
                  </a:lnTo>
                  <a:lnTo>
                    <a:pt x="879" y="85"/>
                  </a:lnTo>
                  <a:lnTo>
                    <a:pt x="738" y="57"/>
                  </a:lnTo>
                  <a:lnTo>
                    <a:pt x="397" y="199"/>
                  </a:lnTo>
                  <a:lnTo>
                    <a:pt x="199" y="255"/>
                  </a:lnTo>
                  <a:lnTo>
                    <a:pt x="86" y="369"/>
                  </a:lnTo>
                  <a:lnTo>
                    <a:pt x="114" y="510"/>
                  </a:lnTo>
                  <a:lnTo>
                    <a:pt x="256" y="454"/>
                  </a:lnTo>
                  <a:lnTo>
                    <a:pt x="284" y="482"/>
                  </a:lnTo>
                  <a:lnTo>
                    <a:pt x="256" y="567"/>
                  </a:lnTo>
                  <a:lnTo>
                    <a:pt x="369" y="652"/>
                  </a:lnTo>
                  <a:lnTo>
                    <a:pt x="369" y="737"/>
                  </a:lnTo>
                  <a:lnTo>
                    <a:pt x="114" y="879"/>
                  </a:lnTo>
                  <a:lnTo>
                    <a:pt x="57" y="1134"/>
                  </a:lnTo>
                  <a:lnTo>
                    <a:pt x="0" y="1361"/>
                  </a:lnTo>
                  <a:lnTo>
                    <a:pt x="57" y="1446"/>
                  </a:lnTo>
                  <a:lnTo>
                    <a:pt x="199" y="1361"/>
                  </a:lnTo>
                  <a:lnTo>
                    <a:pt x="312" y="1418"/>
                  </a:lnTo>
                  <a:lnTo>
                    <a:pt x="482" y="1361"/>
                  </a:lnTo>
                  <a:lnTo>
                    <a:pt x="596" y="1418"/>
                  </a:lnTo>
                  <a:lnTo>
                    <a:pt x="624" y="1333"/>
                  </a:lnTo>
                  <a:lnTo>
                    <a:pt x="681" y="1333"/>
                  </a:lnTo>
                  <a:lnTo>
                    <a:pt x="794" y="1446"/>
                  </a:lnTo>
                  <a:lnTo>
                    <a:pt x="964" y="1389"/>
                  </a:lnTo>
                  <a:lnTo>
                    <a:pt x="851" y="1191"/>
                  </a:lnTo>
                  <a:lnTo>
                    <a:pt x="936" y="1163"/>
                  </a:lnTo>
                  <a:lnTo>
                    <a:pt x="1106" y="1219"/>
                  </a:lnTo>
                  <a:lnTo>
                    <a:pt x="1191" y="1106"/>
                  </a:lnTo>
                  <a:lnTo>
                    <a:pt x="1276" y="1191"/>
                  </a:lnTo>
                  <a:lnTo>
                    <a:pt x="1418" y="1049"/>
                  </a:lnTo>
                  <a:lnTo>
                    <a:pt x="1616" y="1049"/>
                  </a:lnTo>
                  <a:lnTo>
                    <a:pt x="1616" y="936"/>
                  </a:lnTo>
                  <a:lnTo>
                    <a:pt x="1503" y="709"/>
                  </a:lnTo>
                  <a:lnTo>
                    <a:pt x="1503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928"/>
            <p:cNvSpPr>
              <a:spLocks/>
            </p:cNvSpPr>
            <p:nvPr/>
          </p:nvSpPr>
          <p:spPr bwMode="auto">
            <a:xfrm>
              <a:off x="1112" y="3364"/>
              <a:ext cx="1332" cy="794"/>
            </a:xfrm>
            <a:custGeom>
              <a:avLst/>
              <a:gdLst>
                <a:gd name="T0" fmla="*/ 312 w 1332"/>
                <a:gd name="T1" fmla="*/ 227 h 794"/>
                <a:gd name="T2" fmla="*/ 283 w 1332"/>
                <a:gd name="T3" fmla="*/ 369 h 794"/>
                <a:gd name="T4" fmla="*/ 113 w 1332"/>
                <a:gd name="T5" fmla="*/ 454 h 794"/>
                <a:gd name="T6" fmla="*/ 28 w 1332"/>
                <a:gd name="T7" fmla="*/ 397 h 794"/>
                <a:gd name="T8" fmla="*/ 0 w 1332"/>
                <a:gd name="T9" fmla="*/ 510 h 794"/>
                <a:gd name="T10" fmla="*/ 85 w 1332"/>
                <a:gd name="T11" fmla="*/ 624 h 794"/>
                <a:gd name="T12" fmla="*/ 198 w 1332"/>
                <a:gd name="T13" fmla="*/ 681 h 794"/>
                <a:gd name="T14" fmla="*/ 255 w 1332"/>
                <a:gd name="T15" fmla="*/ 737 h 794"/>
                <a:gd name="T16" fmla="*/ 340 w 1332"/>
                <a:gd name="T17" fmla="*/ 709 h 794"/>
                <a:gd name="T18" fmla="*/ 369 w 1332"/>
                <a:gd name="T19" fmla="*/ 794 h 794"/>
                <a:gd name="T20" fmla="*/ 425 w 1332"/>
                <a:gd name="T21" fmla="*/ 652 h 794"/>
                <a:gd name="T22" fmla="*/ 567 w 1332"/>
                <a:gd name="T23" fmla="*/ 652 h 794"/>
                <a:gd name="T24" fmla="*/ 595 w 1332"/>
                <a:gd name="T25" fmla="*/ 624 h 794"/>
                <a:gd name="T26" fmla="*/ 680 w 1332"/>
                <a:gd name="T27" fmla="*/ 624 h 794"/>
                <a:gd name="T28" fmla="*/ 822 w 1332"/>
                <a:gd name="T29" fmla="*/ 681 h 794"/>
                <a:gd name="T30" fmla="*/ 1134 w 1332"/>
                <a:gd name="T31" fmla="*/ 539 h 794"/>
                <a:gd name="T32" fmla="*/ 1191 w 1332"/>
                <a:gd name="T33" fmla="*/ 539 h 794"/>
                <a:gd name="T34" fmla="*/ 1247 w 1332"/>
                <a:gd name="T35" fmla="*/ 624 h 794"/>
                <a:gd name="T36" fmla="*/ 1332 w 1332"/>
                <a:gd name="T37" fmla="*/ 596 h 794"/>
                <a:gd name="T38" fmla="*/ 1191 w 1332"/>
                <a:gd name="T39" fmla="*/ 312 h 794"/>
                <a:gd name="T40" fmla="*/ 1219 w 1332"/>
                <a:gd name="T41" fmla="*/ 227 h 794"/>
                <a:gd name="T42" fmla="*/ 1106 w 1332"/>
                <a:gd name="T43" fmla="*/ 199 h 794"/>
                <a:gd name="T44" fmla="*/ 1077 w 1332"/>
                <a:gd name="T45" fmla="*/ 255 h 794"/>
                <a:gd name="T46" fmla="*/ 964 w 1332"/>
                <a:gd name="T47" fmla="*/ 227 h 794"/>
                <a:gd name="T48" fmla="*/ 964 w 1332"/>
                <a:gd name="T49" fmla="*/ 199 h 794"/>
                <a:gd name="T50" fmla="*/ 822 w 1332"/>
                <a:gd name="T51" fmla="*/ 0 h 794"/>
                <a:gd name="T52" fmla="*/ 624 w 1332"/>
                <a:gd name="T53" fmla="*/ 85 h 794"/>
                <a:gd name="T54" fmla="*/ 595 w 1332"/>
                <a:gd name="T55" fmla="*/ 199 h 794"/>
                <a:gd name="T56" fmla="*/ 482 w 1332"/>
                <a:gd name="T57" fmla="*/ 255 h 794"/>
                <a:gd name="T58" fmla="*/ 340 w 1332"/>
                <a:gd name="T59" fmla="*/ 57 h 794"/>
                <a:gd name="T60" fmla="*/ 312 w 1332"/>
                <a:gd name="T61" fmla="*/ 85 h 794"/>
                <a:gd name="T62" fmla="*/ 340 w 1332"/>
                <a:gd name="T63" fmla="*/ 227 h 794"/>
                <a:gd name="T64" fmla="*/ 312 w 1332"/>
                <a:gd name="T65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2" h="794">
                  <a:moveTo>
                    <a:pt x="312" y="227"/>
                  </a:moveTo>
                  <a:lnTo>
                    <a:pt x="283" y="369"/>
                  </a:lnTo>
                  <a:lnTo>
                    <a:pt x="113" y="454"/>
                  </a:lnTo>
                  <a:lnTo>
                    <a:pt x="28" y="397"/>
                  </a:lnTo>
                  <a:lnTo>
                    <a:pt x="0" y="510"/>
                  </a:lnTo>
                  <a:lnTo>
                    <a:pt x="85" y="624"/>
                  </a:lnTo>
                  <a:lnTo>
                    <a:pt x="198" y="681"/>
                  </a:lnTo>
                  <a:lnTo>
                    <a:pt x="255" y="737"/>
                  </a:lnTo>
                  <a:lnTo>
                    <a:pt x="340" y="709"/>
                  </a:lnTo>
                  <a:lnTo>
                    <a:pt x="369" y="794"/>
                  </a:lnTo>
                  <a:lnTo>
                    <a:pt x="425" y="652"/>
                  </a:lnTo>
                  <a:lnTo>
                    <a:pt x="567" y="652"/>
                  </a:lnTo>
                  <a:lnTo>
                    <a:pt x="595" y="624"/>
                  </a:lnTo>
                  <a:lnTo>
                    <a:pt x="680" y="624"/>
                  </a:lnTo>
                  <a:lnTo>
                    <a:pt x="822" y="681"/>
                  </a:lnTo>
                  <a:lnTo>
                    <a:pt x="1134" y="539"/>
                  </a:lnTo>
                  <a:lnTo>
                    <a:pt x="1191" y="539"/>
                  </a:lnTo>
                  <a:lnTo>
                    <a:pt x="1247" y="624"/>
                  </a:lnTo>
                  <a:lnTo>
                    <a:pt x="1332" y="596"/>
                  </a:lnTo>
                  <a:lnTo>
                    <a:pt x="1191" y="312"/>
                  </a:lnTo>
                  <a:lnTo>
                    <a:pt x="1219" y="227"/>
                  </a:lnTo>
                  <a:lnTo>
                    <a:pt x="1106" y="199"/>
                  </a:lnTo>
                  <a:lnTo>
                    <a:pt x="1077" y="255"/>
                  </a:lnTo>
                  <a:lnTo>
                    <a:pt x="964" y="227"/>
                  </a:lnTo>
                  <a:lnTo>
                    <a:pt x="964" y="199"/>
                  </a:lnTo>
                  <a:lnTo>
                    <a:pt x="822" y="0"/>
                  </a:lnTo>
                  <a:lnTo>
                    <a:pt x="624" y="85"/>
                  </a:lnTo>
                  <a:lnTo>
                    <a:pt x="595" y="199"/>
                  </a:lnTo>
                  <a:lnTo>
                    <a:pt x="482" y="255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340" y="227"/>
                  </a:lnTo>
                  <a:lnTo>
                    <a:pt x="312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930"/>
            <p:cNvSpPr>
              <a:spLocks/>
            </p:cNvSpPr>
            <p:nvPr/>
          </p:nvSpPr>
          <p:spPr bwMode="auto">
            <a:xfrm>
              <a:off x="1084" y="2570"/>
              <a:ext cx="765" cy="1078"/>
            </a:xfrm>
            <a:custGeom>
              <a:avLst/>
              <a:gdLst>
                <a:gd name="T0" fmla="*/ 368 w 765"/>
                <a:gd name="T1" fmla="*/ 851 h 1078"/>
                <a:gd name="T2" fmla="*/ 340 w 765"/>
                <a:gd name="T3" fmla="*/ 879 h 1078"/>
                <a:gd name="T4" fmla="*/ 368 w 765"/>
                <a:gd name="T5" fmla="*/ 1021 h 1078"/>
                <a:gd name="T6" fmla="*/ 340 w 765"/>
                <a:gd name="T7" fmla="*/ 1021 h 1078"/>
                <a:gd name="T8" fmla="*/ 226 w 765"/>
                <a:gd name="T9" fmla="*/ 1078 h 1078"/>
                <a:gd name="T10" fmla="*/ 198 w 765"/>
                <a:gd name="T11" fmla="*/ 964 h 1078"/>
                <a:gd name="T12" fmla="*/ 226 w 765"/>
                <a:gd name="T13" fmla="*/ 879 h 1078"/>
                <a:gd name="T14" fmla="*/ 85 w 765"/>
                <a:gd name="T15" fmla="*/ 794 h 1078"/>
                <a:gd name="T16" fmla="*/ 28 w 765"/>
                <a:gd name="T17" fmla="*/ 624 h 1078"/>
                <a:gd name="T18" fmla="*/ 85 w 765"/>
                <a:gd name="T19" fmla="*/ 567 h 1078"/>
                <a:gd name="T20" fmla="*/ 0 w 765"/>
                <a:gd name="T21" fmla="*/ 511 h 1078"/>
                <a:gd name="T22" fmla="*/ 28 w 765"/>
                <a:gd name="T23" fmla="*/ 142 h 1078"/>
                <a:gd name="T24" fmla="*/ 113 w 765"/>
                <a:gd name="T25" fmla="*/ 142 h 1078"/>
                <a:gd name="T26" fmla="*/ 141 w 765"/>
                <a:gd name="T27" fmla="*/ 57 h 1078"/>
                <a:gd name="T28" fmla="*/ 226 w 765"/>
                <a:gd name="T29" fmla="*/ 57 h 1078"/>
                <a:gd name="T30" fmla="*/ 255 w 765"/>
                <a:gd name="T31" fmla="*/ 0 h 1078"/>
                <a:gd name="T32" fmla="*/ 340 w 765"/>
                <a:gd name="T33" fmla="*/ 0 h 1078"/>
                <a:gd name="T34" fmla="*/ 453 w 765"/>
                <a:gd name="T35" fmla="*/ 57 h 1078"/>
                <a:gd name="T36" fmla="*/ 453 w 765"/>
                <a:gd name="T37" fmla="*/ 114 h 1078"/>
                <a:gd name="T38" fmla="*/ 567 w 765"/>
                <a:gd name="T39" fmla="*/ 114 h 1078"/>
                <a:gd name="T40" fmla="*/ 652 w 765"/>
                <a:gd name="T41" fmla="*/ 227 h 1078"/>
                <a:gd name="T42" fmla="*/ 737 w 765"/>
                <a:gd name="T43" fmla="*/ 256 h 1078"/>
                <a:gd name="T44" fmla="*/ 765 w 765"/>
                <a:gd name="T45" fmla="*/ 284 h 1078"/>
                <a:gd name="T46" fmla="*/ 652 w 765"/>
                <a:gd name="T47" fmla="*/ 397 h 1078"/>
                <a:gd name="T48" fmla="*/ 652 w 765"/>
                <a:gd name="T49" fmla="*/ 454 h 1078"/>
                <a:gd name="T50" fmla="*/ 510 w 765"/>
                <a:gd name="T51" fmla="*/ 454 h 1078"/>
                <a:gd name="T52" fmla="*/ 482 w 765"/>
                <a:gd name="T53" fmla="*/ 567 h 1078"/>
                <a:gd name="T54" fmla="*/ 538 w 765"/>
                <a:gd name="T55" fmla="*/ 624 h 1078"/>
                <a:gd name="T56" fmla="*/ 482 w 765"/>
                <a:gd name="T57" fmla="*/ 652 h 1078"/>
                <a:gd name="T58" fmla="*/ 538 w 765"/>
                <a:gd name="T59" fmla="*/ 794 h 1078"/>
                <a:gd name="T60" fmla="*/ 368 w 765"/>
                <a:gd name="T61" fmla="*/ 851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5" h="1078">
                  <a:moveTo>
                    <a:pt x="368" y="851"/>
                  </a:moveTo>
                  <a:lnTo>
                    <a:pt x="340" y="879"/>
                  </a:lnTo>
                  <a:lnTo>
                    <a:pt x="368" y="1021"/>
                  </a:lnTo>
                  <a:lnTo>
                    <a:pt x="340" y="1021"/>
                  </a:lnTo>
                  <a:lnTo>
                    <a:pt x="226" y="1078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85" y="794"/>
                  </a:lnTo>
                  <a:lnTo>
                    <a:pt x="28" y="624"/>
                  </a:lnTo>
                  <a:lnTo>
                    <a:pt x="85" y="567"/>
                  </a:lnTo>
                  <a:lnTo>
                    <a:pt x="0" y="511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41" y="57"/>
                  </a:lnTo>
                  <a:lnTo>
                    <a:pt x="226" y="57"/>
                  </a:lnTo>
                  <a:lnTo>
                    <a:pt x="255" y="0"/>
                  </a:lnTo>
                  <a:lnTo>
                    <a:pt x="340" y="0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652" y="227"/>
                  </a:lnTo>
                  <a:lnTo>
                    <a:pt x="737" y="256"/>
                  </a:lnTo>
                  <a:lnTo>
                    <a:pt x="765" y="284"/>
                  </a:lnTo>
                  <a:lnTo>
                    <a:pt x="652" y="397"/>
                  </a:lnTo>
                  <a:lnTo>
                    <a:pt x="652" y="454"/>
                  </a:lnTo>
                  <a:lnTo>
                    <a:pt x="510" y="454"/>
                  </a:lnTo>
                  <a:lnTo>
                    <a:pt x="482" y="567"/>
                  </a:lnTo>
                  <a:lnTo>
                    <a:pt x="538" y="624"/>
                  </a:lnTo>
                  <a:lnTo>
                    <a:pt x="482" y="652"/>
                  </a:lnTo>
                  <a:lnTo>
                    <a:pt x="538" y="794"/>
                  </a:lnTo>
                  <a:lnTo>
                    <a:pt x="368" y="85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932"/>
            <p:cNvSpPr>
              <a:spLocks/>
            </p:cNvSpPr>
            <p:nvPr/>
          </p:nvSpPr>
          <p:spPr bwMode="auto">
            <a:xfrm>
              <a:off x="1509" y="2060"/>
              <a:ext cx="142" cy="227"/>
            </a:xfrm>
            <a:custGeom>
              <a:avLst/>
              <a:gdLst>
                <a:gd name="T0" fmla="*/ 142 w 142"/>
                <a:gd name="T1" fmla="*/ 28 h 227"/>
                <a:gd name="T2" fmla="*/ 85 w 142"/>
                <a:gd name="T3" fmla="*/ 227 h 227"/>
                <a:gd name="T4" fmla="*/ 0 w 142"/>
                <a:gd name="T5" fmla="*/ 199 h 227"/>
                <a:gd name="T6" fmla="*/ 28 w 142"/>
                <a:gd name="T7" fmla="*/ 0 h 227"/>
                <a:gd name="T8" fmla="*/ 142 w 142"/>
                <a:gd name="T9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27">
                  <a:moveTo>
                    <a:pt x="142" y="28"/>
                  </a:moveTo>
                  <a:lnTo>
                    <a:pt x="85" y="227"/>
                  </a:lnTo>
                  <a:lnTo>
                    <a:pt x="0" y="199"/>
                  </a:lnTo>
                  <a:lnTo>
                    <a:pt x="28" y="0"/>
                  </a:lnTo>
                  <a:lnTo>
                    <a:pt x="142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933"/>
            <p:cNvSpPr>
              <a:spLocks/>
            </p:cNvSpPr>
            <p:nvPr/>
          </p:nvSpPr>
          <p:spPr bwMode="auto">
            <a:xfrm>
              <a:off x="1452" y="2485"/>
              <a:ext cx="964" cy="1134"/>
            </a:xfrm>
            <a:custGeom>
              <a:avLst/>
              <a:gdLst>
                <a:gd name="T0" fmla="*/ 85 w 964"/>
                <a:gd name="T1" fmla="*/ 142 h 1134"/>
                <a:gd name="T2" fmla="*/ 85 w 964"/>
                <a:gd name="T3" fmla="*/ 199 h 1134"/>
                <a:gd name="T4" fmla="*/ 199 w 964"/>
                <a:gd name="T5" fmla="*/ 199 h 1134"/>
                <a:gd name="T6" fmla="*/ 284 w 964"/>
                <a:gd name="T7" fmla="*/ 312 h 1134"/>
                <a:gd name="T8" fmla="*/ 369 w 964"/>
                <a:gd name="T9" fmla="*/ 341 h 1134"/>
                <a:gd name="T10" fmla="*/ 397 w 964"/>
                <a:gd name="T11" fmla="*/ 369 h 1134"/>
                <a:gd name="T12" fmla="*/ 284 w 964"/>
                <a:gd name="T13" fmla="*/ 482 h 1134"/>
                <a:gd name="T14" fmla="*/ 284 w 964"/>
                <a:gd name="T15" fmla="*/ 539 h 1134"/>
                <a:gd name="T16" fmla="*/ 142 w 964"/>
                <a:gd name="T17" fmla="*/ 539 h 1134"/>
                <a:gd name="T18" fmla="*/ 114 w 964"/>
                <a:gd name="T19" fmla="*/ 652 h 1134"/>
                <a:gd name="T20" fmla="*/ 170 w 964"/>
                <a:gd name="T21" fmla="*/ 709 h 1134"/>
                <a:gd name="T22" fmla="*/ 114 w 964"/>
                <a:gd name="T23" fmla="*/ 737 h 1134"/>
                <a:gd name="T24" fmla="*/ 170 w 964"/>
                <a:gd name="T25" fmla="*/ 879 h 1134"/>
                <a:gd name="T26" fmla="*/ 0 w 964"/>
                <a:gd name="T27" fmla="*/ 936 h 1134"/>
                <a:gd name="T28" fmla="*/ 142 w 964"/>
                <a:gd name="T29" fmla="*/ 1134 h 1134"/>
                <a:gd name="T30" fmla="*/ 255 w 964"/>
                <a:gd name="T31" fmla="*/ 1078 h 1134"/>
                <a:gd name="T32" fmla="*/ 284 w 964"/>
                <a:gd name="T33" fmla="*/ 964 h 1134"/>
                <a:gd name="T34" fmla="*/ 482 w 964"/>
                <a:gd name="T35" fmla="*/ 879 h 1134"/>
                <a:gd name="T36" fmla="*/ 510 w 964"/>
                <a:gd name="T37" fmla="*/ 681 h 1134"/>
                <a:gd name="T38" fmla="*/ 851 w 964"/>
                <a:gd name="T39" fmla="*/ 454 h 1134"/>
                <a:gd name="T40" fmla="*/ 964 w 964"/>
                <a:gd name="T41" fmla="*/ 284 h 1134"/>
                <a:gd name="T42" fmla="*/ 879 w 964"/>
                <a:gd name="T43" fmla="*/ 170 h 1134"/>
                <a:gd name="T44" fmla="*/ 907 w 964"/>
                <a:gd name="T45" fmla="*/ 85 h 1134"/>
                <a:gd name="T46" fmla="*/ 851 w 964"/>
                <a:gd name="T47" fmla="*/ 0 h 1134"/>
                <a:gd name="T48" fmla="*/ 539 w 964"/>
                <a:gd name="T49" fmla="*/ 57 h 1134"/>
                <a:gd name="T50" fmla="*/ 482 w 964"/>
                <a:gd name="T51" fmla="*/ 0 h 1134"/>
                <a:gd name="T52" fmla="*/ 454 w 964"/>
                <a:gd name="T53" fmla="*/ 57 h 1134"/>
                <a:gd name="T54" fmla="*/ 312 w 964"/>
                <a:gd name="T55" fmla="*/ 57 h 1134"/>
                <a:gd name="T56" fmla="*/ 199 w 964"/>
                <a:gd name="T57" fmla="*/ 0 h 1134"/>
                <a:gd name="T58" fmla="*/ 85 w 964"/>
                <a:gd name="T59" fmla="*/ 14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4" h="1134">
                  <a:moveTo>
                    <a:pt x="85" y="142"/>
                  </a:moveTo>
                  <a:lnTo>
                    <a:pt x="85" y="199"/>
                  </a:lnTo>
                  <a:lnTo>
                    <a:pt x="199" y="199"/>
                  </a:lnTo>
                  <a:lnTo>
                    <a:pt x="284" y="312"/>
                  </a:lnTo>
                  <a:lnTo>
                    <a:pt x="369" y="341"/>
                  </a:lnTo>
                  <a:lnTo>
                    <a:pt x="397" y="369"/>
                  </a:lnTo>
                  <a:lnTo>
                    <a:pt x="284" y="482"/>
                  </a:lnTo>
                  <a:lnTo>
                    <a:pt x="284" y="539"/>
                  </a:lnTo>
                  <a:lnTo>
                    <a:pt x="142" y="539"/>
                  </a:lnTo>
                  <a:lnTo>
                    <a:pt x="114" y="652"/>
                  </a:lnTo>
                  <a:lnTo>
                    <a:pt x="170" y="709"/>
                  </a:lnTo>
                  <a:lnTo>
                    <a:pt x="114" y="737"/>
                  </a:lnTo>
                  <a:lnTo>
                    <a:pt x="170" y="879"/>
                  </a:lnTo>
                  <a:lnTo>
                    <a:pt x="0" y="936"/>
                  </a:lnTo>
                  <a:lnTo>
                    <a:pt x="142" y="1134"/>
                  </a:lnTo>
                  <a:lnTo>
                    <a:pt x="255" y="1078"/>
                  </a:lnTo>
                  <a:lnTo>
                    <a:pt x="284" y="964"/>
                  </a:lnTo>
                  <a:lnTo>
                    <a:pt x="482" y="879"/>
                  </a:lnTo>
                  <a:lnTo>
                    <a:pt x="510" y="681"/>
                  </a:lnTo>
                  <a:lnTo>
                    <a:pt x="851" y="454"/>
                  </a:lnTo>
                  <a:lnTo>
                    <a:pt x="964" y="284"/>
                  </a:lnTo>
                  <a:lnTo>
                    <a:pt x="879" y="170"/>
                  </a:lnTo>
                  <a:lnTo>
                    <a:pt x="907" y="85"/>
                  </a:lnTo>
                  <a:lnTo>
                    <a:pt x="851" y="0"/>
                  </a:lnTo>
                  <a:lnTo>
                    <a:pt x="539" y="57"/>
                  </a:lnTo>
                  <a:lnTo>
                    <a:pt x="482" y="0"/>
                  </a:lnTo>
                  <a:lnTo>
                    <a:pt x="454" y="57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85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934"/>
            <p:cNvSpPr>
              <a:spLocks/>
            </p:cNvSpPr>
            <p:nvPr/>
          </p:nvSpPr>
          <p:spPr bwMode="auto">
            <a:xfrm>
              <a:off x="517" y="1436"/>
              <a:ext cx="482" cy="511"/>
            </a:xfrm>
            <a:custGeom>
              <a:avLst/>
              <a:gdLst>
                <a:gd name="T0" fmla="*/ 453 w 482"/>
                <a:gd name="T1" fmla="*/ 341 h 511"/>
                <a:gd name="T2" fmla="*/ 311 w 482"/>
                <a:gd name="T3" fmla="*/ 397 h 511"/>
                <a:gd name="T4" fmla="*/ 255 w 482"/>
                <a:gd name="T5" fmla="*/ 511 h 511"/>
                <a:gd name="T6" fmla="*/ 226 w 482"/>
                <a:gd name="T7" fmla="*/ 454 h 511"/>
                <a:gd name="T8" fmla="*/ 141 w 482"/>
                <a:gd name="T9" fmla="*/ 454 h 511"/>
                <a:gd name="T10" fmla="*/ 0 w 482"/>
                <a:gd name="T11" fmla="*/ 171 h 511"/>
                <a:gd name="T12" fmla="*/ 85 w 482"/>
                <a:gd name="T13" fmla="*/ 85 h 511"/>
                <a:gd name="T14" fmla="*/ 198 w 482"/>
                <a:gd name="T15" fmla="*/ 29 h 511"/>
                <a:gd name="T16" fmla="*/ 482 w 482"/>
                <a:gd name="T17" fmla="*/ 0 h 511"/>
                <a:gd name="T18" fmla="*/ 340 w 482"/>
                <a:gd name="T19" fmla="*/ 114 h 511"/>
                <a:gd name="T20" fmla="*/ 368 w 482"/>
                <a:gd name="T21" fmla="*/ 171 h 511"/>
                <a:gd name="T22" fmla="*/ 397 w 482"/>
                <a:gd name="T23" fmla="*/ 284 h 511"/>
                <a:gd name="T24" fmla="*/ 453 w 482"/>
                <a:gd name="T25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2" h="511">
                  <a:moveTo>
                    <a:pt x="453" y="341"/>
                  </a:moveTo>
                  <a:lnTo>
                    <a:pt x="311" y="397"/>
                  </a:lnTo>
                  <a:lnTo>
                    <a:pt x="255" y="511"/>
                  </a:lnTo>
                  <a:lnTo>
                    <a:pt x="226" y="454"/>
                  </a:lnTo>
                  <a:lnTo>
                    <a:pt x="141" y="454"/>
                  </a:lnTo>
                  <a:lnTo>
                    <a:pt x="0" y="171"/>
                  </a:lnTo>
                  <a:lnTo>
                    <a:pt x="85" y="85"/>
                  </a:lnTo>
                  <a:lnTo>
                    <a:pt x="198" y="29"/>
                  </a:lnTo>
                  <a:lnTo>
                    <a:pt x="482" y="0"/>
                  </a:lnTo>
                  <a:lnTo>
                    <a:pt x="340" y="114"/>
                  </a:lnTo>
                  <a:lnTo>
                    <a:pt x="368" y="171"/>
                  </a:lnTo>
                  <a:lnTo>
                    <a:pt x="397" y="284"/>
                  </a:lnTo>
                  <a:lnTo>
                    <a:pt x="453" y="3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935"/>
            <p:cNvSpPr>
              <a:spLocks/>
            </p:cNvSpPr>
            <p:nvPr/>
          </p:nvSpPr>
          <p:spPr bwMode="auto">
            <a:xfrm>
              <a:off x="772" y="1777"/>
              <a:ext cx="1417" cy="850"/>
            </a:xfrm>
            <a:custGeom>
              <a:avLst/>
              <a:gdLst>
                <a:gd name="T0" fmla="*/ 765 w 1417"/>
                <a:gd name="T1" fmla="*/ 283 h 850"/>
                <a:gd name="T2" fmla="*/ 340 w 1417"/>
                <a:gd name="T3" fmla="*/ 170 h 850"/>
                <a:gd name="T4" fmla="*/ 198 w 1417"/>
                <a:gd name="T5" fmla="*/ 0 h 850"/>
                <a:gd name="T6" fmla="*/ 56 w 1417"/>
                <a:gd name="T7" fmla="*/ 56 h 850"/>
                <a:gd name="T8" fmla="*/ 0 w 1417"/>
                <a:gd name="T9" fmla="*/ 170 h 850"/>
                <a:gd name="T10" fmla="*/ 113 w 1417"/>
                <a:gd name="T11" fmla="*/ 311 h 850"/>
                <a:gd name="T12" fmla="*/ 170 w 1417"/>
                <a:gd name="T13" fmla="*/ 368 h 850"/>
                <a:gd name="T14" fmla="*/ 198 w 1417"/>
                <a:gd name="T15" fmla="*/ 425 h 850"/>
                <a:gd name="T16" fmla="*/ 453 w 1417"/>
                <a:gd name="T17" fmla="*/ 538 h 850"/>
                <a:gd name="T18" fmla="*/ 453 w 1417"/>
                <a:gd name="T19" fmla="*/ 708 h 850"/>
                <a:gd name="T20" fmla="*/ 397 w 1417"/>
                <a:gd name="T21" fmla="*/ 793 h 850"/>
                <a:gd name="T22" fmla="*/ 453 w 1417"/>
                <a:gd name="T23" fmla="*/ 850 h 850"/>
                <a:gd name="T24" fmla="*/ 538 w 1417"/>
                <a:gd name="T25" fmla="*/ 850 h 850"/>
                <a:gd name="T26" fmla="*/ 567 w 1417"/>
                <a:gd name="T27" fmla="*/ 793 h 850"/>
                <a:gd name="T28" fmla="*/ 652 w 1417"/>
                <a:gd name="T29" fmla="*/ 793 h 850"/>
                <a:gd name="T30" fmla="*/ 765 w 1417"/>
                <a:gd name="T31" fmla="*/ 850 h 850"/>
                <a:gd name="T32" fmla="*/ 879 w 1417"/>
                <a:gd name="T33" fmla="*/ 708 h 850"/>
                <a:gd name="T34" fmla="*/ 992 w 1417"/>
                <a:gd name="T35" fmla="*/ 765 h 850"/>
                <a:gd name="T36" fmla="*/ 1134 w 1417"/>
                <a:gd name="T37" fmla="*/ 765 h 850"/>
                <a:gd name="T38" fmla="*/ 1162 w 1417"/>
                <a:gd name="T39" fmla="*/ 708 h 850"/>
                <a:gd name="T40" fmla="*/ 1105 w 1417"/>
                <a:gd name="T41" fmla="*/ 623 h 850"/>
                <a:gd name="T42" fmla="*/ 1332 w 1417"/>
                <a:gd name="T43" fmla="*/ 567 h 850"/>
                <a:gd name="T44" fmla="*/ 1417 w 1417"/>
                <a:gd name="T45" fmla="*/ 453 h 850"/>
                <a:gd name="T46" fmla="*/ 1247 w 1417"/>
                <a:gd name="T47" fmla="*/ 397 h 850"/>
                <a:gd name="T48" fmla="*/ 1219 w 1417"/>
                <a:gd name="T49" fmla="*/ 311 h 850"/>
                <a:gd name="T50" fmla="*/ 1134 w 1417"/>
                <a:gd name="T51" fmla="*/ 311 h 850"/>
                <a:gd name="T52" fmla="*/ 1077 w 1417"/>
                <a:gd name="T53" fmla="*/ 198 h 850"/>
                <a:gd name="T54" fmla="*/ 964 w 1417"/>
                <a:gd name="T55" fmla="*/ 340 h 850"/>
                <a:gd name="T56" fmla="*/ 879 w 1417"/>
                <a:gd name="T57" fmla="*/ 311 h 850"/>
                <a:gd name="T58" fmla="*/ 822 w 1417"/>
                <a:gd name="T59" fmla="*/ 510 h 850"/>
                <a:gd name="T60" fmla="*/ 737 w 1417"/>
                <a:gd name="T61" fmla="*/ 482 h 850"/>
                <a:gd name="T62" fmla="*/ 765 w 1417"/>
                <a:gd name="T63" fmla="*/ 28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7" h="850">
                  <a:moveTo>
                    <a:pt x="765" y="283"/>
                  </a:moveTo>
                  <a:lnTo>
                    <a:pt x="340" y="170"/>
                  </a:lnTo>
                  <a:lnTo>
                    <a:pt x="198" y="0"/>
                  </a:lnTo>
                  <a:lnTo>
                    <a:pt x="56" y="56"/>
                  </a:lnTo>
                  <a:lnTo>
                    <a:pt x="0" y="170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198" y="425"/>
                  </a:lnTo>
                  <a:lnTo>
                    <a:pt x="453" y="538"/>
                  </a:lnTo>
                  <a:lnTo>
                    <a:pt x="453" y="708"/>
                  </a:lnTo>
                  <a:lnTo>
                    <a:pt x="397" y="793"/>
                  </a:lnTo>
                  <a:lnTo>
                    <a:pt x="453" y="850"/>
                  </a:lnTo>
                  <a:lnTo>
                    <a:pt x="538" y="850"/>
                  </a:lnTo>
                  <a:lnTo>
                    <a:pt x="567" y="793"/>
                  </a:lnTo>
                  <a:lnTo>
                    <a:pt x="652" y="793"/>
                  </a:lnTo>
                  <a:lnTo>
                    <a:pt x="765" y="850"/>
                  </a:lnTo>
                  <a:lnTo>
                    <a:pt x="879" y="708"/>
                  </a:lnTo>
                  <a:lnTo>
                    <a:pt x="992" y="765"/>
                  </a:lnTo>
                  <a:lnTo>
                    <a:pt x="1134" y="765"/>
                  </a:lnTo>
                  <a:lnTo>
                    <a:pt x="1162" y="708"/>
                  </a:lnTo>
                  <a:lnTo>
                    <a:pt x="1105" y="623"/>
                  </a:lnTo>
                  <a:lnTo>
                    <a:pt x="1332" y="567"/>
                  </a:lnTo>
                  <a:lnTo>
                    <a:pt x="1417" y="453"/>
                  </a:lnTo>
                  <a:lnTo>
                    <a:pt x="1247" y="397"/>
                  </a:lnTo>
                  <a:lnTo>
                    <a:pt x="1219" y="311"/>
                  </a:lnTo>
                  <a:lnTo>
                    <a:pt x="1134" y="311"/>
                  </a:lnTo>
                  <a:lnTo>
                    <a:pt x="1077" y="198"/>
                  </a:lnTo>
                  <a:lnTo>
                    <a:pt x="964" y="340"/>
                  </a:lnTo>
                  <a:lnTo>
                    <a:pt x="879" y="311"/>
                  </a:lnTo>
                  <a:lnTo>
                    <a:pt x="822" y="510"/>
                  </a:lnTo>
                  <a:lnTo>
                    <a:pt x="737" y="482"/>
                  </a:lnTo>
                  <a:lnTo>
                    <a:pt x="765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936"/>
            <p:cNvSpPr>
              <a:spLocks/>
            </p:cNvSpPr>
            <p:nvPr/>
          </p:nvSpPr>
          <p:spPr bwMode="auto">
            <a:xfrm>
              <a:off x="1934" y="2741"/>
              <a:ext cx="851" cy="878"/>
            </a:xfrm>
            <a:custGeom>
              <a:avLst/>
              <a:gdLst>
                <a:gd name="T0" fmla="*/ 652 w 851"/>
                <a:gd name="T1" fmla="*/ 793 h 878"/>
                <a:gd name="T2" fmla="*/ 539 w 851"/>
                <a:gd name="T3" fmla="*/ 850 h 878"/>
                <a:gd name="T4" fmla="*/ 397 w 851"/>
                <a:gd name="T5" fmla="*/ 850 h 878"/>
                <a:gd name="T6" fmla="*/ 284 w 851"/>
                <a:gd name="T7" fmla="*/ 822 h 878"/>
                <a:gd name="T8" fmla="*/ 255 w 851"/>
                <a:gd name="T9" fmla="*/ 878 h 878"/>
                <a:gd name="T10" fmla="*/ 142 w 851"/>
                <a:gd name="T11" fmla="*/ 850 h 878"/>
                <a:gd name="T12" fmla="*/ 142 w 851"/>
                <a:gd name="T13" fmla="*/ 822 h 878"/>
                <a:gd name="T14" fmla="*/ 0 w 851"/>
                <a:gd name="T15" fmla="*/ 623 h 878"/>
                <a:gd name="T16" fmla="*/ 28 w 851"/>
                <a:gd name="T17" fmla="*/ 425 h 878"/>
                <a:gd name="T18" fmla="*/ 369 w 851"/>
                <a:gd name="T19" fmla="*/ 198 h 878"/>
                <a:gd name="T20" fmla="*/ 482 w 851"/>
                <a:gd name="T21" fmla="*/ 28 h 878"/>
                <a:gd name="T22" fmla="*/ 595 w 851"/>
                <a:gd name="T23" fmla="*/ 56 h 878"/>
                <a:gd name="T24" fmla="*/ 652 w 851"/>
                <a:gd name="T25" fmla="*/ 0 h 878"/>
                <a:gd name="T26" fmla="*/ 709 w 851"/>
                <a:gd name="T27" fmla="*/ 56 h 878"/>
                <a:gd name="T28" fmla="*/ 737 w 851"/>
                <a:gd name="T29" fmla="*/ 28 h 878"/>
                <a:gd name="T30" fmla="*/ 822 w 851"/>
                <a:gd name="T31" fmla="*/ 85 h 878"/>
                <a:gd name="T32" fmla="*/ 851 w 851"/>
                <a:gd name="T33" fmla="*/ 170 h 878"/>
                <a:gd name="T34" fmla="*/ 652 w 851"/>
                <a:gd name="T35" fmla="*/ 793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1" h="878">
                  <a:moveTo>
                    <a:pt x="652" y="793"/>
                  </a:moveTo>
                  <a:lnTo>
                    <a:pt x="539" y="850"/>
                  </a:lnTo>
                  <a:lnTo>
                    <a:pt x="397" y="850"/>
                  </a:lnTo>
                  <a:lnTo>
                    <a:pt x="284" y="822"/>
                  </a:lnTo>
                  <a:lnTo>
                    <a:pt x="255" y="878"/>
                  </a:lnTo>
                  <a:lnTo>
                    <a:pt x="142" y="850"/>
                  </a:lnTo>
                  <a:lnTo>
                    <a:pt x="142" y="822"/>
                  </a:lnTo>
                  <a:lnTo>
                    <a:pt x="0" y="623"/>
                  </a:lnTo>
                  <a:lnTo>
                    <a:pt x="28" y="425"/>
                  </a:lnTo>
                  <a:lnTo>
                    <a:pt x="369" y="198"/>
                  </a:lnTo>
                  <a:lnTo>
                    <a:pt x="482" y="28"/>
                  </a:lnTo>
                  <a:lnTo>
                    <a:pt x="595" y="56"/>
                  </a:lnTo>
                  <a:lnTo>
                    <a:pt x="652" y="0"/>
                  </a:lnTo>
                  <a:lnTo>
                    <a:pt x="709" y="56"/>
                  </a:lnTo>
                  <a:lnTo>
                    <a:pt x="737" y="28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652" y="7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938"/>
            <p:cNvSpPr>
              <a:spLocks/>
            </p:cNvSpPr>
            <p:nvPr/>
          </p:nvSpPr>
          <p:spPr bwMode="auto">
            <a:xfrm>
              <a:off x="2671" y="1947"/>
              <a:ext cx="1701" cy="1190"/>
            </a:xfrm>
            <a:custGeom>
              <a:avLst/>
              <a:gdLst>
                <a:gd name="T0" fmla="*/ 1701 w 1701"/>
                <a:gd name="T1" fmla="*/ 368 h 1190"/>
                <a:gd name="T2" fmla="*/ 1503 w 1701"/>
                <a:gd name="T3" fmla="*/ 510 h 1190"/>
                <a:gd name="T4" fmla="*/ 1389 w 1701"/>
                <a:gd name="T5" fmla="*/ 850 h 1190"/>
                <a:gd name="T6" fmla="*/ 1191 w 1701"/>
                <a:gd name="T7" fmla="*/ 992 h 1190"/>
                <a:gd name="T8" fmla="*/ 992 w 1701"/>
                <a:gd name="T9" fmla="*/ 1190 h 1190"/>
                <a:gd name="T10" fmla="*/ 936 w 1701"/>
                <a:gd name="T11" fmla="*/ 1134 h 1190"/>
                <a:gd name="T12" fmla="*/ 652 w 1701"/>
                <a:gd name="T13" fmla="*/ 1049 h 1190"/>
                <a:gd name="T14" fmla="*/ 624 w 1701"/>
                <a:gd name="T15" fmla="*/ 1105 h 1190"/>
                <a:gd name="T16" fmla="*/ 454 w 1701"/>
                <a:gd name="T17" fmla="*/ 1077 h 1190"/>
                <a:gd name="T18" fmla="*/ 397 w 1701"/>
                <a:gd name="T19" fmla="*/ 992 h 1190"/>
                <a:gd name="T20" fmla="*/ 114 w 1701"/>
                <a:gd name="T21" fmla="*/ 964 h 1190"/>
                <a:gd name="T22" fmla="*/ 85 w 1701"/>
                <a:gd name="T23" fmla="*/ 879 h 1190"/>
                <a:gd name="T24" fmla="*/ 0 w 1701"/>
                <a:gd name="T25" fmla="*/ 822 h 1190"/>
                <a:gd name="T26" fmla="*/ 0 w 1701"/>
                <a:gd name="T27" fmla="*/ 765 h 1190"/>
                <a:gd name="T28" fmla="*/ 312 w 1701"/>
                <a:gd name="T29" fmla="*/ 652 h 1190"/>
                <a:gd name="T30" fmla="*/ 397 w 1701"/>
                <a:gd name="T31" fmla="*/ 482 h 1190"/>
                <a:gd name="T32" fmla="*/ 511 w 1701"/>
                <a:gd name="T33" fmla="*/ 397 h 1190"/>
                <a:gd name="T34" fmla="*/ 652 w 1701"/>
                <a:gd name="T35" fmla="*/ 397 h 1190"/>
                <a:gd name="T36" fmla="*/ 907 w 1701"/>
                <a:gd name="T37" fmla="*/ 255 h 1190"/>
                <a:gd name="T38" fmla="*/ 964 w 1701"/>
                <a:gd name="T39" fmla="*/ 113 h 1190"/>
                <a:gd name="T40" fmla="*/ 1078 w 1701"/>
                <a:gd name="T41" fmla="*/ 56 h 1190"/>
                <a:gd name="T42" fmla="*/ 1191 w 1701"/>
                <a:gd name="T43" fmla="*/ 113 h 1190"/>
                <a:gd name="T44" fmla="*/ 1219 w 1701"/>
                <a:gd name="T45" fmla="*/ 85 h 1190"/>
                <a:gd name="T46" fmla="*/ 1276 w 1701"/>
                <a:gd name="T47" fmla="*/ 141 h 1190"/>
                <a:gd name="T48" fmla="*/ 1361 w 1701"/>
                <a:gd name="T49" fmla="*/ 141 h 1190"/>
                <a:gd name="T50" fmla="*/ 1389 w 1701"/>
                <a:gd name="T51" fmla="*/ 0 h 1190"/>
                <a:gd name="T52" fmla="*/ 1503 w 1701"/>
                <a:gd name="T53" fmla="*/ 28 h 1190"/>
                <a:gd name="T54" fmla="*/ 1531 w 1701"/>
                <a:gd name="T55" fmla="*/ 0 h 1190"/>
                <a:gd name="T56" fmla="*/ 1616 w 1701"/>
                <a:gd name="T57" fmla="*/ 56 h 1190"/>
                <a:gd name="T58" fmla="*/ 1559 w 1701"/>
                <a:gd name="T59" fmla="*/ 227 h 1190"/>
                <a:gd name="T60" fmla="*/ 1701 w 1701"/>
                <a:gd name="T61" fmla="*/ 312 h 1190"/>
                <a:gd name="T62" fmla="*/ 1701 w 1701"/>
                <a:gd name="T63" fmla="*/ 36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1" h="1190">
                  <a:moveTo>
                    <a:pt x="1701" y="368"/>
                  </a:moveTo>
                  <a:lnTo>
                    <a:pt x="1503" y="510"/>
                  </a:lnTo>
                  <a:lnTo>
                    <a:pt x="1389" y="850"/>
                  </a:lnTo>
                  <a:lnTo>
                    <a:pt x="1191" y="992"/>
                  </a:lnTo>
                  <a:lnTo>
                    <a:pt x="992" y="1190"/>
                  </a:lnTo>
                  <a:lnTo>
                    <a:pt x="936" y="1134"/>
                  </a:lnTo>
                  <a:lnTo>
                    <a:pt x="652" y="1049"/>
                  </a:lnTo>
                  <a:lnTo>
                    <a:pt x="624" y="1105"/>
                  </a:lnTo>
                  <a:lnTo>
                    <a:pt x="454" y="1077"/>
                  </a:lnTo>
                  <a:lnTo>
                    <a:pt x="397" y="992"/>
                  </a:lnTo>
                  <a:lnTo>
                    <a:pt x="114" y="964"/>
                  </a:lnTo>
                  <a:lnTo>
                    <a:pt x="85" y="879"/>
                  </a:lnTo>
                  <a:lnTo>
                    <a:pt x="0" y="822"/>
                  </a:lnTo>
                  <a:lnTo>
                    <a:pt x="0" y="765"/>
                  </a:lnTo>
                  <a:lnTo>
                    <a:pt x="312" y="652"/>
                  </a:lnTo>
                  <a:lnTo>
                    <a:pt x="397" y="482"/>
                  </a:lnTo>
                  <a:lnTo>
                    <a:pt x="511" y="397"/>
                  </a:lnTo>
                  <a:lnTo>
                    <a:pt x="652" y="397"/>
                  </a:lnTo>
                  <a:lnTo>
                    <a:pt x="907" y="255"/>
                  </a:lnTo>
                  <a:lnTo>
                    <a:pt x="964" y="113"/>
                  </a:lnTo>
                  <a:lnTo>
                    <a:pt x="1078" y="56"/>
                  </a:lnTo>
                  <a:lnTo>
                    <a:pt x="1191" y="113"/>
                  </a:lnTo>
                  <a:lnTo>
                    <a:pt x="1219" y="85"/>
                  </a:lnTo>
                  <a:lnTo>
                    <a:pt x="1276" y="141"/>
                  </a:lnTo>
                  <a:lnTo>
                    <a:pt x="1361" y="141"/>
                  </a:lnTo>
                  <a:lnTo>
                    <a:pt x="1389" y="0"/>
                  </a:lnTo>
                  <a:lnTo>
                    <a:pt x="1503" y="28"/>
                  </a:lnTo>
                  <a:lnTo>
                    <a:pt x="1531" y="0"/>
                  </a:lnTo>
                  <a:lnTo>
                    <a:pt x="1616" y="56"/>
                  </a:lnTo>
                  <a:lnTo>
                    <a:pt x="1559" y="227"/>
                  </a:lnTo>
                  <a:lnTo>
                    <a:pt x="1701" y="312"/>
                  </a:lnTo>
                  <a:lnTo>
                    <a:pt x="1701" y="3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939"/>
            <p:cNvSpPr>
              <a:spLocks/>
            </p:cNvSpPr>
            <p:nvPr/>
          </p:nvSpPr>
          <p:spPr bwMode="auto">
            <a:xfrm>
              <a:off x="3182" y="1748"/>
              <a:ext cx="1048" cy="596"/>
            </a:xfrm>
            <a:custGeom>
              <a:avLst/>
              <a:gdLst>
                <a:gd name="T0" fmla="*/ 1048 w 1048"/>
                <a:gd name="T1" fmla="*/ 0 h 596"/>
                <a:gd name="T2" fmla="*/ 1020 w 1048"/>
                <a:gd name="T3" fmla="*/ 199 h 596"/>
                <a:gd name="T4" fmla="*/ 992 w 1048"/>
                <a:gd name="T5" fmla="*/ 227 h 596"/>
                <a:gd name="T6" fmla="*/ 878 w 1048"/>
                <a:gd name="T7" fmla="*/ 199 h 596"/>
                <a:gd name="T8" fmla="*/ 850 w 1048"/>
                <a:gd name="T9" fmla="*/ 340 h 596"/>
                <a:gd name="T10" fmla="*/ 765 w 1048"/>
                <a:gd name="T11" fmla="*/ 340 h 596"/>
                <a:gd name="T12" fmla="*/ 708 w 1048"/>
                <a:gd name="T13" fmla="*/ 284 h 596"/>
                <a:gd name="T14" fmla="*/ 680 w 1048"/>
                <a:gd name="T15" fmla="*/ 312 h 596"/>
                <a:gd name="T16" fmla="*/ 567 w 1048"/>
                <a:gd name="T17" fmla="*/ 255 h 596"/>
                <a:gd name="T18" fmla="*/ 453 w 1048"/>
                <a:gd name="T19" fmla="*/ 312 h 596"/>
                <a:gd name="T20" fmla="*/ 396 w 1048"/>
                <a:gd name="T21" fmla="*/ 454 h 596"/>
                <a:gd name="T22" fmla="*/ 141 w 1048"/>
                <a:gd name="T23" fmla="*/ 596 h 596"/>
                <a:gd name="T24" fmla="*/ 0 w 1048"/>
                <a:gd name="T25" fmla="*/ 596 h 596"/>
                <a:gd name="T26" fmla="*/ 141 w 1048"/>
                <a:gd name="T27" fmla="*/ 511 h 596"/>
                <a:gd name="T28" fmla="*/ 141 w 1048"/>
                <a:gd name="T29" fmla="*/ 426 h 596"/>
                <a:gd name="T30" fmla="*/ 226 w 1048"/>
                <a:gd name="T31" fmla="*/ 397 h 596"/>
                <a:gd name="T32" fmla="*/ 340 w 1048"/>
                <a:gd name="T33" fmla="*/ 284 h 596"/>
                <a:gd name="T34" fmla="*/ 255 w 1048"/>
                <a:gd name="T35" fmla="*/ 199 h 596"/>
                <a:gd name="T36" fmla="*/ 311 w 1048"/>
                <a:gd name="T37" fmla="*/ 85 h 596"/>
                <a:gd name="T38" fmla="*/ 283 w 1048"/>
                <a:gd name="T39" fmla="*/ 0 h 596"/>
                <a:gd name="T40" fmla="*/ 595 w 1048"/>
                <a:gd name="T41" fmla="*/ 29 h 596"/>
                <a:gd name="T42" fmla="*/ 1048 w 1048"/>
                <a:gd name="T4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48" h="596">
                  <a:moveTo>
                    <a:pt x="1048" y="0"/>
                  </a:moveTo>
                  <a:lnTo>
                    <a:pt x="1020" y="199"/>
                  </a:lnTo>
                  <a:lnTo>
                    <a:pt x="992" y="227"/>
                  </a:lnTo>
                  <a:lnTo>
                    <a:pt x="878" y="199"/>
                  </a:lnTo>
                  <a:lnTo>
                    <a:pt x="850" y="340"/>
                  </a:lnTo>
                  <a:lnTo>
                    <a:pt x="765" y="340"/>
                  </a:lnTo>
                  <a:lnTo>
                    <a:pt x="708" y="284"/>
                  </a:lnTo>
                  <a:lnTo>
                    <a:pt x="680" y="312"/>
                  </a:lnTo>
                  <a:lnTo>
                    <a:pt x="567" y="255"/>
                  </a:lnTo>
                  <a:lnTo>
                    <a:pt x="453" y="312"/>
                  </a:lnTo>
                  <a:lnTo>
                    <a:pt x="396" y="454"/>
                  </a:lnTo>
                  <a:lnTo>
                    <a:pt x="141" y="596"/>
                  </a:lnTo>
                  <a:lnTo>
                    <a:pt x="0" y="596"/>
                  </a:lnTo>
                  <a:lnTo>
                    <a:pt x="141" y="511"/>
                  </a:lnTo>
                  <a:lnTo>
                    <a:pt x="141" y="426"/>
                  </a:lnTo>
                  <a:lnTo>
                    <a:pt x="226" y="397"/>
                  </a:lnTo>
                  <a:lnTo>
                    <a:pt x="340" y="284"/>
                  </a:lnTo>
                  <a:lnTo>
                    <a:pt x="255" y="199"/>
                  </a:lnTo>
                  <a:lnTo>
                    <a:pt x="311" y="85"/>
                  </a:lnTo>
                  <a:lnTo>
                    <a:pt x="283" y="0"/>
                  </a:lnTo>
                  <a:lnTo>
                    <a:pt x="595" y="29"/>
                  </a:lnTo>
                  <a:lnTo>
                    <a:pt x="104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944"/>
            <p:cNvSpPr>
              <a:spLocks/>
            </p:cNvSpPr>
            <p:nvPr/>
          </p:nvSpPr>
          <p:spPr bwMode="auto">
            <a:xfrm>
              <a:off x="2586" y="1635"/>
              <a:ext cx="936" cy="1162"/>
            </a:xfrm>
            <a:custGeom>
              <a:avLst/>
              <a:gdLst>
                <a:gd name="T0" fmla="*/ 879 w 936"/>
                <a:gd name="T1" fmla="*/ 113 h 1162"/>
                <a:gd name="T2" fmla="*/ 907 w 936"/>
                <a:gd name="T3" fmla="*/ 198 h 1162"/>
                <a:gd name="T4" fmla="*/ 851 w 936"/>
                <a:gd name="T5" fmla="*/ 312 h 1162"/>
                <a:gd name="T6" fmla="*/ 936 w 936"/>
                <a:gd name="T7" fmla="*/ 397 h 1162"/>
                <a:gd name="T8" fmla="*/ 822 w 936"/>
                <a:gd name="T9" fmla="*/ 510 h 1162"/>
                <a:gd name="T10" fmla="*/ 737 w 936"/>
                <a:gd name="T11" fmla="*/ 539 h 1162"/>
                <a:gd name="T12" fmla="*/ 737 w 936"/>
                <a:gd name="T13" fmla="*/ 624 h 1162"/>
                <a:gd name="T14" fmla="*/ 596 w 936"/>
                <a:gd name="T15" fmla="*/ 709 h 1162"/>
                <a:gd name="T16" fmla="*/ 482 w 936"/>
                <a:gd name="T17" fmla="*/ 794 h 1162"/>
                <a:gd name="T18" fmla="*/ 397 w 936"/>
                <a:gd name="T19" fmla="*/ 964 h 1162"/>
                <a:gd name="T20" fmla="*/ 85 w 936"/>
                <a:gd name="T21" fmla="*/ 1077 h 1162"/>
                <a:gd name="T22" fmla="*/ 85 w 936"/>
                <a:gd name="T23" fmla="*/ 1134 h 1162"/>
                <a:gd name="T24" fmla="*/ 57 w 936"/>
                <a:gd name="T25" fmla="*/ 1162 h 1162"/>
                <a:gd name="T26" fmla="*/ 0 w 936"/>
                <a:gd name="T27" fmla="*/ 1106 h 1162"/>
                <a:gd name="T28" fmla="*/ 0 w 936"/>
                <a:gd name="T29" fmla="*/ 1020 h 1162"/>
                <a:gd name="T30" fmla="*/ 57 w 936"/>
                <a:gd name="T31" fmla="*/ 992 h 1162"/>
                <a:gd name="T32" fmla="*/ 142 w 936"/>
                <a:gd name="T33" fmla="*/ 794 h 1162"/>
                <a:gd name="T34" fmla="*/ 85 w 936"/>
                <a:gd name="T35" fmla="*/ 652 h 1162"/>
                <a:gd name="T36" fmla="*/ 199 w 936"/>
                <a:gd name="T37" fmla="*/ 482 h 1162"/>
                <a:gd name="T38" fmla="*/ 227 w 936"/>
                <a:gd name="T39" fmla="*/ 0 h 1162"/>
                <a:gd name="T40" fmla="*/ 624 w 936"/>
                <a:gd name="T41" fmla="*/ 113 h 1162"/>
                <a:gd name="T42" fmla="*/ 879 w 936"/>
                <a:gd name="T43" fmla="*/ 113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6" h="1162">
                  <a:moveTo>
                    <a:pt x="879" y="113"/>
                  </a:moveTo>
                  <a:lnTo>
                    <a:pt x="907" y="198"/>
                  </a:lnTo>
                  <a:lnTo>
                    <a:pt x="851" y="312"/>
                  </a:lnTo>
                  <a:lnTo>
                    <a:pt x="936" y="397"/>
                  </a:lnTo>
                  <a:lnTo>
                    <a:pt x="822" y="510"/>
                  </a:lnTo>
                  <a:lnTo>
                    <a:pt x="737" y="539"/>
                  </a:lnTo>
                  <a:lnTo>
                    <a:pt x="737" y="624"/>
                  </a:lnTo>
                  <a:lnTo>
                    <a:pt x="596" y="709"/>
                  </a:lnTo>
                  <a:lnTo>
                    <a:pt x="482" y="794"/>
                  </a:lnTo>
                  <a:lnTo>
                    <a:pt x="397" y="964"/>
                  </a:lnTo>
                  <a:lnTo>
                    <a:pt x="85" y="1077"/>
                  </a:lnTo>
                  <a:lnTo>
                    <a:pt x="85" y="1134"/>
                  </a:lnTo>
                  <a:lnTo>
                    <a:pt x="57" y="1162"/>
                  </a:lnTo>
                  <a:lnTo>
                    <a:pt x="0" y="1106"/>
                  </a:lnTo>
                  <a:lnTo>
                    <a:pt x="0" y="1020"/>
                  </a:lnTo>
                  <a:lnTo>
                    <a:pt x="57" y="992"/>
                  </a:lnTo>
                  <a:lnTo>
                    <a:pt x="142" y="794"/>
                  </a:lnTo>
                  <a:lnTo>
                    <a:pt x="85" y="652"/>
                  </a:lnTo>
                  <a:lnTo>
                    <a:pt x="199" y="482"/>
                  </a:lnTo>
                  <a:lnTo>
                    <a:pt x="227" y="0"/>
                  </a:lnTo>
                  <a:lnTo>
                    <a:pt x="624" y="113"/>
                  </a:lnTo>
                  <a:lnTo>
                    <a:pt x="879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947"/>
            <p:cNvSpPr>
              <a:spLocks/>
            </p:cNvSpPr>
            <p:nvPr/>
          </p:nvSpPr>
          <p:spPr bwMode="auto">
            <a:xfrm>
              <a:off x="1849" y="1550"/>
              <a:ext cx="964" cy="1247"/>
            </a:xfrm>
            <a:custGeom>
              <a:avLst/>
              <a:gdLst>
                <a:gd name="T0" fmla="*/ 964 w 964"/>
                <a:gd name="T1" fmla="*/ 85 h 1247"/>
                <a:gd name="T2" fmla="*/ 936 w 964"/>
                <a:gd name="T3" fmla="*/ 567 h 1247"/>
                <a:gd name="T4" fmla="*/ 822 w 964"/>
                <a:gd name="T5" fmla="*/ 737 h 1247"/>
                <a:gd name="T6" fmla="*/ 879 w 964"/>
                <a:gd name="T7" fmla="*/ 879 h 1247"/>
                <a:gd name="T8" fmla="*/ 794 w 964"/>
                <a:gd name="T9" fmla="*/ 1077 h 1247"/>
                <a:gd name="T10" fmla="*/ 737 w 964"/>
                <a:gd name="T11" fmla="*/ 1105 h 1247"/>
                <a:gd name="T12" fmla="*/ 737 w 964"/>
                <a:gd name="T13" fmla="*/ 1191 h 1247"/>
                <a:gd name="T14" fmla="*/ 680 w 964"/>
                <a:gd name="T15" fmla="*/ 1247 h 1247"/>
                <a:gd name="T16" fmla="*/ 567 w 964"/>
                <a:gd name="T17" fmla="*/ 1219 h 1247"/>
                <a:gd name="T18" fmla="*/ 482 w 964"/>
                <a:gd name="T19" fmla="*/ 1105 h 1247"/>
                <a:gd name="T20" fmla="*/ 510 w 964"/>
                <a:gd name="T21" fmla="*/ 992 h 1247"/>
                <a:gd name="T22" fmla="*/ 454 w 964"/>
                <a:gd name="T23" fmla="*/ 935 h 1247"/>
                <a:gd name="T24" fmla="*/ 142 w 964"/>
                <a:gd name="T25" fmla="*/ 992 h 1247"/>
                <a:gd name="T26" fmla="*/ 85 w 964"/>
                <a:gd name="T27" fmla="*/ 935 h 1247"/>
                <a:gd name="T28" fmla="*/ 28 w 964"/>
                <a:gd name="T29" fmla="*/ 850 h 1247"/>
                <a:gd name="T30" fmla="*/ 255 w 964"/>
                <a:gd name="T31" fmla="*/ 794 h 1247"/>
                <a:gd name="T32" fmla="*/ 340 w 964"/>
                <a:gd name="T33" fmla="*/ 680 h 1247"/>
                <a:gd name="T34" fmla="*/ 170 w 964"/>
                <a:gd name="T35" fmla="*/ 624 h 1247"/>
                <a:gd name="T36" fmla="*/ 142 w 964"/>
                <a:gd name="T37" fmla="*/ 538 h 1247"/>
                <a:gd name="T38" fmla="*/ 57 w 964"/>
                <a:gd name="T39" fmla="*/ 538 h 1247"/>
                <a:gd name="T40" fmla="*/ 0 w 964"/>
                <a:gd name="T41" fmla="*/ 425 h 1247"/>
                <a:gd name="T42" fmla="*/ 28 w 964"/>
                <a:gd name="T43" fmla="*/ 312 h 1247"/>
                <a:gd name="T44" fmla="*/ 142 w 964"/>
                <a:gd name="T45" fmla="*/ 312 h 1247"/>
                <a:gd name="T46" fmla="*/ 397 w 964"/>
                <a:gd name="T47" fmla="*/ 113 h 1247"/>
                <a:gd name="T48" fmla="*/ 879 w 964"/>
                <a:gd name="T49" fmla="*/ 0 h 1247"/>
                <a:gd name="T50" fmla="*/ 964 w 964"/>
                <a:gd name="T51" fmla="*/ 85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4" h="1247">
                  <a:moveTo>
                    <a:pt x="964" y="85"/>
                  </a:moveTo>
                  <a:lnTo>
                    <a:pt x="936" y="567"/>
                  </a:lnTo>
                  <a:lnTo>
                    <a:pt x="822" y="737"/>
                  </a:lnTo>
                  <a:lnTo>
                    <a:pt x="879" y="879"/>
                  </a:lnTo>
                  <a:lnTo>
                    <a:pt x="794" y="1077"/>
                  </a:lnTo>
                  <a:lnTo>
                    <a:pt x="737" y="1105"/>
                  </a:lnTo>
                  <a:lnTo>
                    <a:pt x="737" y="1191"/>
                  </a:lnTo>
                  <a:lnTo>
                    <a:pt x="680" y="1247"/>
                  </a:lnTo>
                  <a:lnTo>
                    <a:pt x="567" y="1219"/>
                  </a:lnTo>
                  <a:lnTo>
                    <a:pt x="482" y="1105"/>
                  </a:lnTo>
                  <a:lnTo>
                    <a:pt x="510" y="992"/>
                  </a:lnTo>
                  <a:lnTo>
                    <a:pt x="454" y="935"/>
                  </a:lnTo>
                  <a:lnTo>
                    <a:pt x="142" y="992"/>
                  </a:lnTo>
                  <a:lnTo>
                    <a:pt x="85" y="935"/>
                  </a:lnTo>
                  <a:lnTo>
                    <a:pt x="28" y="850"/>
                  </a:lnTo>
                  <a:lnTo>
                    <a:pt x="255" y="794"/>
                  </a:lnTo>
                  <a:lnTo>
                    <a:pt x="340" y="680"/>
                  </a:lnTo>
                  <a:lnTo>
                    <a:pt x="170" y="624"/>
                  </a:lnTo>
                  <a:lnTo>
                    <a:pt x="142" y="538"/>
                  </a:lnTo>
                  <a:lnTo>
                    <a:pt x="57" y="538"/>
                  </a:lnTo>
                  <a:lnTo>
                    <a:pt x="0" y="425"/>
                  </a:lnTo>
                  <a:lnTo>
                    <a:pt x="28" y="312"/>
                  </a:lnTo>
                  <a:lnTo>
                    <a:pt x="142" y="312"/>
                  </a:lnTo>
                  <a:lnTo>
                    <a:pt x="397" y="113"/>
                  </a:lnTo>
                  <a:lnTo>
                    <a:pt x="879" y="0"/>
                  </a:lnTo>
                  <a:lnTo>
                    <a:pt x="964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949"/>
            <p:cNvSpPr>
              <a:spLocks/>
            </p:cNvSpPr>
            <p:nvPr/>
          </p:nvSpPr>
          <p:spPr bwMode="auto">
            <a:xfrm>
              <a:off x="4202" y="1663"/>
              <a:ext cx="652" cy="652"/>
            </a:xfrm>
            <a:custGeom>
              <a:avLst/>
              <a:gdLst>
                <a:gd name="T0" fmla="*/ 652 w 652"/>
                <a:gd name="T1" fmla="*/ 0 h 652"/>
                <a:gd name="T2" fmla="*/ 652 w 652"/>
                <a:gd name="T3" fmla="*/ 85 h 652"/>
                <a:gd name="T4" fmla="*/ 567 w 652"/>
                <a:gd name="T5" fmla="*/ 142 h 652"/>
                <a:gd name="T6" fmla="*/ 510 w 652"/>
                <a:gd name="T7" fmla="*/ 369 h 652"/>
                <a:gd name="T8" fmla="*/ 567 w 652"/>
                <a:gd name="T9" fmla="*/ 454 h 652"/>
                <a:gd name="T10" fmla="*/ 510 w 652"/>
                <a:gd name="T11" fmla="*/ 539 h 652"/>
                <a:gd name="T12" fmla="*/ 539 w 652"/>
                <a:gd name="T13" fmla="*/ 624 h 652"/>
                <a:gd name="T14" fmla="*/ 170 w 652"/>
                <a:gd name="T15" fmla="*/ 652 h 652"/>
                <a:gd name="T16" fmla="*/ 170 w 652"/>
                <a:gd name="T17" fmla="*/ 596 h 652"/>
                <a:gd name="T18" fmla="*/ 28 w 652"/>
                <a:gd name="T19" fmla="*/ 511 h 652"/>
                <a:gd name="T20" fmla="*/ 85 w 652"/>
                <a:gd name="T21" fmla="*/ 340 h 652"/>
                <a:gd name="T22" fmla="*/ 0 w 652"/>
                <a:gd name="T23" fmla="*/ 284 h 652"/>
                <a:gd name="T24" fmla="*/ 28 w 652"/>
                <a:gd name="T25" fmla="*/ 85 h 652"/>
                <a:gd name="T26" fmla="*/ 369 w 652"/>
                <a:gd name="T27" fmla="*/ 85 h 652"/>
                <a:gd name="T28" fmla="*/ 510 w 652"/>
                <a:gd name="T29" fmla="*/ 0 h 652"/>
                <a:gd name="T30" fmla="*/ 652 w 652"/>
                <a:gd name="T3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2" h="652">
                  <a:moveTo>
                    <a:pt x="652" y="0"/>
                  </a:moveTo>
                  <a:lnTo>
                    <a:pt x="652" y="85"/>
                  </a:lnTo>
                  <a:lnTo>
                    <a:pt x="567" y="142"/>
                  </a:lnTo>
                  <a:lnTo>
                    <a:pt x="510" y="369"/>
                  </a:lnTo>
                  <a:lnTo>
                    <a:pt x="567" y="454"/>
                  </a:lnTo>
                  <a:lnTo>
                    <a:pt x="510" y="539"/>
                  </a:lnTo>
                  <a:lnTo>
                    <a:pt x="539" y="624"/>
                  </a:lnTo>
                  <a:lnTo>
                    <a:pt x="170" y="652"/>
                  </a:lnTo>
                  <a:lnTo>
                    <a:pt x="170" y="596"/>
                  </a:lnTo>
                  <a:lnTo>
                    <a:pt x="28" y="511"/>
                  </a:lnTo>
                  <a:lnTo>
                    <a:pt x="85" y="340"/>
                  </a:lnTo>
                  <a:lnTo>
                    <a:pt x="0" y="284"/>
                  </a:lnTo>
                  <a:lnTo>
                    <a:pt x="28" y="85"/>
                  </a:lnTo>
                  <a:lnTo>
                    <a:pt x="369" y="85"/>
                  </a:lnTo>
                  <a:lnTo>
                    <a:pt x="510" y="0"/>
                  </a:lnTo>
                  <a:lnTo>
                    <a:pt x="65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21" name="Group 857"/>
          <p:cNvGrpSpPr>
            <a:grpSpLocks/>
          </p:cNvGrpSpPr>
          <p:nvPr/>
        </p:nvGrpSpPr>
        <p:grpSpPr bwMode="auto">
          <a:xfrm>
            <a:off x="279401" y="4911897"/>
            <a:ext cx="6269109" cy="3088219"/>
            <a:chOff x="176" y="1039"/>
            <a:chExt cx="7712" cy="3799"/>
          </a:xfrm>
        </p:grpSpPr>
        <p:sp>
          <p:nvSpPr>
            <p:cNvPr id="142" name="Freeform 834"/>
            <p:cNvSpPr>
              <a:spLocks/>
            </p:cNvSpPr>
            <p:nvPr/>
          </p:nvSpPr>
          <p:spPr bwMode="auto">
            <a:xfrm>
              <a:off x="4712" y="1323"/>
              <a:ext cx="2779" cy="2041"/>
            </a:xfrm>
            <a:custGeom>
              <a:avLst/>
              <a:gdLst>
                <a:gd name="T0" fmla="*/ 1418 w 2779"/>
                <a:gd name="T1" fmla="*/ 1985 h 2041"/>
                <a:gd name="T2" fmla="*/ 1305 w 2779"/>
                <a:gd name="T3" fmla="*/ 2041 h 2041"/>
                <a:gd name="T4" fmla="*/ 1191 w 2779"/>
                <a:gd name="T5" fmla="*/ 1985 h 2041"/>
                <a:gd name="T6" fmla="*/ 908 w 2779"/>
                <a:gd name="T7" fmla="*/ 1928 h 2041"/>
                <a:gd name="T8" fmla="*/ 851 w 2779"/>
                <a:gd name="T9" fmla="*/ 1814 h 2041"/>
                <a:gd name="T10" fmla="*/ 794 w 2779"/>
                <a:gd name="T11" fmla="*/ 1871 h 2041"/>
                <a:gd name="T12" fmla="*/ 454 w 2779"/>
                <a:gd name="T13" fmla="*/ 1814 h 2041"/>
                <a:gd name="T14" fmla="*/ 341 w 2779"/>
                <a:gd name="T15" fmla="*/ 1758 h 2041"/>
                <a:gd name="T16" fmla="*/ 284 w 2779"/>
                <a:gd name="T17" fmla="*/ 1644 h 2041"/>
                <a:gd name="T18" fmla="*/ 341 w 2779"/>
                <a:gd name="T19" fmla="*/ 1588 h 2041"/>
                <a:gd name="T20" fmla="*/ 397 w 2779"/>
                <a:gd name="T21" fmla="*/ 1417 h 2041"/>
                <a:gd name="T22" fmla="*/ 454 w 2779"/>
                <a:gd name="T23" fmla="*/ 1361 h 2041"/>
                <a:gd name="T24" fmla="*/ 511 w 2779"/>
                <a:gd name="T25" fmla="*/ 1304 h 2041"/>
                <a:gd name="T26" fmla="*/ 397 w 2779"/>
                <a:gd name="T27" fmla="*/ 1247 h 2041"/>
                <a:gd name="T28" fmla="*/ 284 w 2779"/>
                <a:gd name="T29" fmla="*/ 1021 h 2041"/>
                <a:gd name="T30" fmla="*/ 114 w 2779"/>
                <a:gd name="T31" fmla="*/ 964 h 2041"/>
                <a:gd name="T32" fmla="*/ 57 w 2779"/>
                <a:gd name="T33" fmla="*/ 907 h 2041"/>
                <a:gd name="T34" fmla="*/ 0 w 2779"/>
                <a:gd name="T35" fmla="*/ 850 h 2041"/>
                <a:gd name="T36" fmla="*/ 57 w 2779"/>
                <a:gd name="T37" fmla="*/ 737 h 2041"/>
                <a:gd name="T38" fmla="*/ 0 w 2779"/>
                <a:gd name="T39" fmla="*/ 624 h 2041"/>
                <a:gd name="T40" fmla="*/ 57 w 2779"/>
                <a:gd name="T41" fmla="*/ 454 h 2041"/>
                <a:gd name="T42" fmla="*/ 114 w 2779"/>
                <a:gd name="T43" fmla="*/ 340 h 2041"/>
                <a:gd name="T44" fmla="*/ 227 w 2779"/>
                <a:gd name="T45" fmla="*/ 283 h 2041"/>
                <a:gd name="T46" fmla="*/ 284 w 2779"/>
                <a:gd name="T47" fmla="*/ 227 h 2041"/>
                <a:gd name="T48" fmla="*/ 397 w 2779"/>
                <a:gd name="T49" fmla="*/ 340 h 2041"/>
                <a:gd name="T50" fmla="*/ 851 w 2779"/>
                <a:gd name="T51" fmla="*/ 283 h 2041"/>
                <a:gd name="T52" fmla="*/ 1191 w 2779"/>
                <a:gd name="T53" fmla="*/ 283 h 2041"/>
                <a:gd name="T54" fmla="*/ 1305 w 2779"/>
                <a:gd name="T55" fmla="*/ 227 h 2041"/>
                <a:gd name="T56" fmla="*/ 1418 w 2779"/>
                <a:gd name="T57" fmla="*/ 170 h 2041"/>
                <a:gd name="T58" fmla="*/ 1645 w 2779"/>
                <a:gd name="T59" fmla="*/ 113 h 2041"/>
                <a:gd name="T60" fmla="*/ 1815 w 2779"/>
                <a:gd name="T61" fmla="*/ 57 h 2041"/>
                <a:gd name="T62" fmla="*/ 1928 w 2779"/>
                <a:gd name="T63" fmla="*/ 0 h 2041"/>
                <a:gd name="T64" fmla="*/ 1985 w 2779"/>
                <a:gd name="T65" fmla="*/ 113 h 2041"/>
                <a:gd name="T66" fmla="*/ 2098 w 2779"/>
                <a:gd name="T67" fmla="*/ 227 h 2041"/>
                <a:gd name="T68" fmla="*/ 2268 w 2779"/>
                <a:gd name="T69" fmla="*/ 624 h 2041"/>
                <a:gd name="T70" fmla="*/ 2325 w 2779"/>
                <a:gd name="T71" fmla="*/ 567 h 2041"/>
                <a:gd name="T72" fmla="*/ 2439 w 2779"/>
                <a:gd name="T73" fmla="*/ 510 h 2041"/>
                <a:gd name="T74" fmla="*/ 2495 w 2779"/>
                <a:gd name="T75" fmla="*/ 454 h 2041"/>
                <a:gd name="T76" fmla="*/ 2552 w 2779"/>
                <a:gd name="T77" fmla="*/ 510 h 2041"/>
                <a:gd name="T78" fmla="*/ 2722 w 2779"/>
                <a:gd name="T79" fmla="*/ 567 h 2041"/>
                <a:gd name="T80" fmla="*/ 2779 w 2779"/>
                <a:gd name="T81" fmla="*/ 794 h 2041"/>
                <a:gd name="T82" fmla="*/ 2382 w 2779"/>
                <a:gd name="T83" fmla="*/ 907 h 2041"/>
                <a:gd name="T84" fmla="*/ 2098 w 2779"/>
                <a:gd name="T85" fmla="*/ 964 h 2041"/>
                <a:gd name="T86" fmla="*/ 1985 w 2779"/>
                <a:gd name="T87" fmla="*/ 907 h 2041"/>
                <a:gd name="T88" fmla="*/ 1815 w 2779"/>
                <a:gd name="T89" fmla="*/ 850 h 2041"/>
                <a:gd name="T90" fmla="*/ 1701 w 2779"/>
                <a:gd name="T91" fmla="*/ 964 h 2041"/>
                <a:gd name="T92" fmla="*/ 1588 w 2779"/>
                <a:gd name="T93" fmla="*/ 1021 h 2041"/>
                <a:gd name="T94" fmla="*/ 1531 w 2779"/>
                <a:gd name="T95" fmla="*/ 1077 h 2041"/>
                <a:gd name="T96" fmla="*/ 1588 w 2779"/>
                <a:gd name="T97" fmla="*/ 1191 h 2041"/>
                <a:gd name="T98" fmla="*/ 1645 w 2779"/>
                <a:gd name="T99" fmla="*/ 1361 h 2041"/>
                <a:gd name="T100" fmla="*/ 1701 w 2779"/>
                <a:gd name="T101" fmla="*/ 1588 h 2041"/>
                <a:gd name="T102" fmla="*/ 1758 w 2779"/>
                <a:gd name="T103" fmla="*/ 1701 h 2041"/>
                <a:gd name="T104" fmla="*/ 1815 w 2779"/>
                <a:gd name="T105" fmla="*/ 1758 h 2041"/>
                <a:gd name="T106" fmla="*/ 1758 w 2779"/>
                <a:gd name="T107" fmla="*/ 1814 h 2041"/>
                <a:gd name="T108" fmla="*/ 1475 w 2779"/>
                <a:gd name="T109" fmla="*/ 1871 h 2041"/>
                <a:gd name="T110" fmla="*/ 1418 w 2779"/>
                <a:gd name="T111" fmla="*/ 1928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9" h="2041">
                  <a:moveTo>
                    <a:pt x="1418" y="1928"/>
                  </a:moveTo>
                  <a:lnTo>
                    <a:pt x="1418" y="1985"/>
                  </a:lnTo>
                  <a:lnTo>
                    <a:pt x="1305" y="1985"/>
                  </a:lnTo>
                  <a:lnTo>
                    <a:pt x="1305" y="2041"/>
                  </a:lnTo>
                  <a:lnTo>
                    <a:pt x="1191" y="2041"/>
                  </a:lnTo>
                  <a:lnTo>
                    <a:pt x="1191" y="1985"/>
                  </a:lnTo>
                  <a:lnTo>
                    <a:pt x="908" y="1985"/>
                  </a:lnTo>
                  <a:lnTo>
                    <a:pt x="908" y="1928"/>
                  </a:lnTo>
                  <a:lnTo>
                    <a:pt x="851" y="1928"/>
                  </a:lnTo>
                  <a:lnTo>
                    <a:pt x="851" y="1814"/>
                  </a:lnTo>
                  <a:lnTo>
                    <a:pt x="794" y="1814"/>
                  </a:lnTo>
                  <a:lnTo>
                    <a:pt x="794" y="1871"/>
                  </a:lnTo>
                  <a:lnTo>
                    <a:pt x="454" y="1871"/>
                  </a:lnTo>
                  <a:lnTo>
                    <a:pt x="454" y="1814"/>
                  </a:lnTo>
                  <a:lnTo>
                    <a:pt x="341" y="1814"/>
                  </a:lnTo>
                  <a:lnTo>
                    <a:pt x="341" y="1758"/>
                  </a:lnTo>
                  <a:lnTo>
                    <a:pt x="284" y="1758"/>
                  </a:lnTo>
                  <a:lnTo>
                    <a:pt x="284" y="1644"/>
                  </a:lnTo>
                  <a:lnTo>
                    <a:pt x="341" y="1644"/>
                  </a:lnTo>
                  <a:lnTo>
                    <a:pt x="341" y="1588"/>
                  </a:lnTo>
                  <a:lnTo>
                    <a:pt x="397" y="1588"/>
                  </a:lnTo>
                  <a:lnTo>
                    <a:pt x="397" y="1417"/>
                  </a:lnTo>
                  <a:lnTo>
                    <a:pt x="454" y="1417"/>
                  </a:lnTo>
                  <a:lnTo>
                    <a:pt x="454" y="1361"/>
                  </a:lnTo>
                  <a:lnTo>
                    <a:pt x="511" y="1361"/>
                  </a:lnTo>
                  <a:lnTo>
                    <a:pt x="511" y="1304"/>
                  </a:lnTo>
                  <a:lnTo>
                    <a:pt x="397" y="1304"/>
                  </a:lnTo>
                  <a:lnTo>
                    <a:pt x="397" y="1247"/>
                  </a:lnTo>
                  <a:lnTo>
                    <a:pt x="284" y="1247"/>
                  </a:lnTo>
                  <a:lnTo>
                    <a:pt x="284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1078" y="283"/>
                  </a:lnTo>
                  <a:lnTo>
                    <a:pt x="1191" y="283"/>
                  </a:lnTo>
                  <a:lnTo>
                    <a:pt x="1191" y="227"/>
                  </a:lnTo>
                  <a:lnTo>
                    <a:pt x="1305" y="227"/>
                  </a:lnTo>
                  <a:lnTo>
                    <a:pt x="1305" y="170"/>
                  </a:lnTo>
                  <a:lnTo>
                    <a:pt x="1418" y="170"/>
                  </a:lnTo>
                  <a:lnTo>
                    <a:pt x="1418" y="113"/>
                  </a:lnTo>
                  <a:lnTo>
                    <a:pt x="1645" y="113"/>
                  </a:lnTo>
                  <a:lnTo>
                    <a:pt x="1645" y="57"/>
                  </a:lnTo>
                  <a:lnTo>
                    <a:pt x="1815" y="57"/>
                  </a:lnTo>
                  <a:lnTo>
                    <a:pt x="1815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1985" y="113"/>
                  </a:lnTo>
                  <a:lnTo>
                    <a:pt x="1985" y="227"/>
                  </a:lnTo>
                  <a:lnTo>
                    <a:pt x="2098" y="227"/>
                  </a:lnTo>
                  <a:lnTo>
                    <a:pt x="2098" y="624"/>
                  </a:lnTo>
                  <a:lnTo>
                    <a:pt x="2268" y="624"/>
                  </a:lnTo>
                  <a:lnTo>
                    <a:pt x="2268" y="567"/>
                  </a:lnTo>
                  <a:lnTo>
                    <a:pt x="2325" y="567"/>
                  </a:lnTo>
                  <a:lnTo>
                    <a:pt x="2325" y="510"/>
                  </a:lnTo>
                  <a:lnTo>
                    <a:pt x="2439" y="510"/>
                  </a:lnTo>
                  <a:lnTo>
                    <a:pt x="2439" y="454"/>
                  </a:lnTo>
                  <a:lnTo>
                    <a:pt x="2495" y="454"/>
                  </a:lnTo>
                  <a:lnTo>
                    <a:pt x="2495" y="510"/>
                  </a:lnTo>
                  <a:lnTo>
                    <a:pt x="2552" y="510"/>
                  </a:lnTo>
                  <a:lnTo>
                    <a:pt x="2552" y="567"/>
                  </a:lnTo>
                  <a:lnTo>
                    <a:pt x="2722" y="567"/>
                  </a:lnTo>
                  <a:lnTo>
                    <a:pt x="2722" y="794"/>
                  </a:lnTo>
                  <a:lnTo>
                    <a:pt x="2779" y="794"/>
                  </a:lnTo>
                  <a:lnTo>
                    <a:pt x="2779" y="907"/>
                  </a:lnTo>
                  <a:lnTo>
                    <a:pt x="2382" y="907"/>
                  </a:lnTo>
                  <a:lnTo>
                    <a:pt x="2382" y="964"/>
                  </a:lnTo>
                  <a:lnTo>
                    <a:pt x="2098" y="964"/>
                  </a:lnTo>
                  <a:lnTo>
                    <a:pt x="2098" y="907"/>
                  </a:lnTo>
                  <a:lnTo>
                    <a:pt x="1985" y="907"/>
                  </a:lnTo>
                  <a:lnTo>
                    <a:pt x="1985" y="850"/>
                  </a:lnTo>
                  <a:lnTo>
                    <a:pt x="1815" y="850"/>
                  </a:lnTo>
                  <a:lnTo>
                    <a:pt x="1815" y="964"/>
                  </a:lnTo>
                  <a:lnTo>
                    <a:pt x="1701" y="964"/>
                  </a:lnTo>
                  <a:lnTo>
                    <a:pt x="1701" y="1021"/>
                  </a:lnTo>
                  <a:lnTo>
                    <a:pt x="1588" y="1021"/>
                  </a:lnTo>
                  <a:lnTo>
                    <a:pt x="1588" y="1077"/>
                  </a:lnTo>
                  <a:lnTo>
                    <a:pt x="1531" y="1077"/>
                  </a:lnTo>
                  <a:lnTo>
                    <a:pt x="1531" y="1191"/>
                  </a:lnTo>
                  <a:lnTo>
                    <a:pt x="1588" y="1191"/>
                  </a:lnTo>
                  <a:lnTo>
                    <a:pt x="1588" y="1361"/>
                  </a:lnTo>
                  <a:lnTo>
                    <a:pt x="1645" y="1361"/>
                  </a:lnTo>
                  <a:lnTo>
                    <a:pt x="1645" y="1588"/>
                  </a:lnTo>
                  <a:lnTo>
                    <a:pt x="1701" y="1588"/>
                  </a:lnTo>
                  <a:lnTo>
                    <a:pt x="1701" y="1701"/>
                  </a:lnTo>
                  <a:lnTo>
                    <a:pt x="1758" y="1701"/>
                  </a:lnTo>
                  <a:lnTo>
                    <a:pt x="1758" y="1758"/>
                  </a:lnTo>
                  <a:lnTo>
                    <a:pt x="1815" y="1758"/>
                  </a:lnTo>
                  <a:lnTo>
                    <a:pt x="1815" y="1814"/>
                  </a:lnTo>
                  <a:lnTo>
                    <a:pt x="1758" y="1814"/>
                  </a:lnTo>
                  <a:lnTo>
                    <a:pt x="1758" y="1871"/>
                  </a:lnTo>
                  <a:lnTo>
                    <a:pt x="1475" y="1871"/>
                  </a:lnTo>
                  <a:lnTo>
                    <a:pt x="1475" y="1928"/>
                  </a:lnTo>
                  <a:lnTo>
                    <a:pt x="1418" y="19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835"/>
            <p:cNvSpPr>
              <a:spLocks/>
            </p:cNvSpPr>
            <p:nvPr/>
          </p:nvSpPr>
          <p:spPr bwMode="auto">
            <a:xfrm>
              <a:off x="6640" y="1039"/>
              <a:ext cx="794" cy="908"/>
            </a:xfrm>
            <a:custGeom>
              <a:avLst/>
              <a:gdLst>
                <a:gd name="T0" fmla="*/ 794 w 794"/>
                <a:gd name="T1" fmla="*/ 851 h 908"/>
                <a:gd name="T2" fmla="*/ 794 w 794"/>
                <a:gd name="T3" fmla="*/ 738 h 908"/>
                <a:gd name="T4" fmla="*/ 737 w 794"/>
                <a:gd name="T5" fmla="*/ 738 h 908"/>
                <a:gd name="T6" fmla="*/ 737 w 794"/>
                <a:gd name="T7" fmla="*/ 624 h 908"/>
                <a:gd name="T8" fmla="*/ 681 w 794"/>
                <a:gd name="T9" fmla="*/ 624 h 908"/>
                <a:gd name="T10" fmla="*/ 681 w 794"/>
                <a:gd name="T11" fmla="*/ 511 h 908"/>
                <a:gd name="T12" fmla="*/ 737 w 794"/>
                <a:gd name="T13" fmla="*/ 511 h 908"/>
                <a:gd name="T14" fmla="*/ 737 w 794"/>
                <a:gd name="T15" fmla="*/ 341 h 908"/>
                <a:gd name="T16" fmla="*/ 681 w 794"/>
                <a:gd name="T17" fmla="*/ 341 h 908"/>
                <a:gd name="T18" fmla="*/ 681 w 794"/>
                <a:gd name="T19" fmla="*/ 284 h 908"/>
                <a:gd name="T20" fmla="*/ 624 w 794"/>
                <a:gd name="T21" fmla="*/ 284 h 908"/>
                <a:gd name="T22" fmla="*/ 624 w 794"/>
                <a:gd name="T23" fmla="*/ 114 h 908"/>
                <a:gd name="T24" fmla="*/ 567 w 794"/>
                <a:gd name="T25" fmla="*/ 114 h 908"/>
                <a:gd name="T26" fmla="*/ 567 w 794"/>
                <a:gd name="T27" fmla="*/ 57 h 908"/>
                <a:gd name="T28" fmla="*/ 511 w 794"/>
                <a:gd name="T29" fmla="*/ 57 h 908"/>
                <a:gd name="T30" fmla="*/ 511 w 794"/>
                <a:gd name="T31" fmla="*/ 0 h 908"/>
                <a:gd name="T32" fmla="*/ 397 w 794"/>
                <a:gd name="T33" fmla="*/ 0 h 908"/>
                <a:gd name="T34" fmla="*/ 397 w 794"/>
                <a:gd name="T35" fmla="*/ 57 h 908"/>
                <a:gd name="T36" fmla="*/ 227 w 794"/>
                <a:gd name="T37" fmla="*/ 57 h 908"/>
                <a:gd name="T38" fmla="*/ 227 w 794"/>
                <a:gd name="T39" fmla="*/ 114 h 908"/>
                <a:gd name="T40" fmla="*/ 0 w 794"/>
                <a:gd name="T41" fmla="*/ 114 h 908"/>
                <a:gd name="T42" fmla="*/ 0 w 794"/>
                <a:gd name="T43" fmla="*/ 397 h 908"/>
                <a:gd name="T44" fmla="*/ 57 w 794"/>
                <a:gd name="T45" fmla="*/ 397 h 908"/>
                <a:gd name="T46" fmla="*/ 57 w 794"/>
                <a:gd name="T47" fmla="*/ 511 h 908"/>
                <a:gd name="T48" fmla="*/ 170 w 794"/>
                <a:gd name="T49" fmla="*/ 511 h 908"/>
                <a:gd name="T50" fmla="*/ 170 w 794"/>
                <a:gd name="T51" fmla="*/ 908 h 908"/>
                <a:gd name="T52" fmla="*/ 340 w 794"/>
                <a:gd name="T53" fmla="*/ 908 h 908"/>
                <a:gd name="T54" fmla="*/ 340 w 794"/>
                <a:gd name="T55" fmla="*/ 851 h 908"/>
                <a:gd name="T56" fmla="*/ 397 w 794"/>
                <a:gd name="T57" fmla="*/ 851 h 908"/>
                <a:gd name="T58" fmla="*/ 397 w 794"/>
                <a:gd name="T59" fmla="*/ 794 h 908"/>
                <a:gd name="T60" fmla="*/ 511 w 794"/>
                <a:gd name="T61" fmla="*/ 794 h 908"/>
                <a:gd name="T62" fmla="*/ 511 w 794"/>
                <a:gd name="T63" fmla="*/ 738 h 908"/>
                <a:gd name="T64" fmla="*/ 567 w 794"/>
                <a:gd name="T65" fmla="*/ 738 h 908"/>
                <a:gd name="T66" fmla="*/ 567 w 794"/>
                <a:gd name="T67" fmla="*/ 794 h 908"/>
                <a:gd name="T68" fmla="*/ 624 w 794"/>
                <a:gd name="T69" fmla="*/ 794 h 908"/>
                <a:gd name="T70" fmla="*/ 624 w 794"/>
                <a:gd name="T71" fmla="*/ 851 h 908"/>
                <a:gd name="T72" fmla="*/ 794 w 794"/>
                <a:gd name="T73" fmla="*/ 851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908">
                  <a:moveTo>
                    <a:pt x="794" y="851"/>
                  </a:moveTo>
                  <a:lnTo>
                    <a:pt x="794" y="738"/>
                  </a:lnTo>
                  <a:lnTo>
                    <a:pt x="737" y="738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511"/>
                  </a:lnTo>
                  <a:lnTo>
                    <a:pt x="737" y="511"/>
                  </a:lnTo>
                  <a:lnTo>
                    <a:pt x="737" y="341"/>
                  </a:lnTo>
                  <a:lnTo>
                    <a:pt x="681" y="341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1"/>
                  </a:lnTo>
                  <a:lnTo>
                    <a:pt x="170" y="511"/>
                  </a:lnTo>
                  <a:lnTo>
                    <a:pt x="170" y="908"/>
                  </a:lnTo>
                  <a:lnTo>
                    <a:pt x="340" y="908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738"/>
                  </a:lnTo>
                  <a:lnTo>
                    <a:pt x="567" y="738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794" y="85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837"/>
            <p:cNvSpPr>
              <a:spLocks/>
            </p:cNvSpPr>
            <p:nvPr/>
          </p:nvSpPr>
          <p:spPr bwMode="auto">
            <a:xfrm>
              <a:off x="5733" y="3081"/>
              <a:ext cx="1474" cy="1020"/>
            </a:xfrm>
            <a:custGeom>
              <a:avLst/>
              <a:gdLst>
                <a:gd name="T0" fmla="*/ 0 w 1474"/>
                <a:gd name="T1" fmla="*/ 227 h 1020"/>
                <a:gd name="T2" fmla="*/ 0 w 1474"/>
                <a:gd name="T3" fmla="*/ 340 h 1020"/>
                <a:gd name="T4" fmla="*/ 57 w 1474"/>
                <a:gd name="T5" fmla="*/ 340 h 1020"/>
                <a:gd name="T6" fmla="*/ 57 w 1474"/>
                <a:gd name="T7" fmla="*/ 567 h 1020"/>
                <a:gd name="T8" fmla="*/ 170 w 1474"/>
                <a:gd name="T9" fmla="*/ 567 h 1020"/>
                <a:gd name="T10" fmla="*/ 170 w 1474"/>
                <a:gd name="T11" fmla="*/ 1020 h 1020"/>
                <a:gd name="T12" fmla="*/ 340 w 1474"/>
                <a:gd name="T13" fmla="*/ 1020 h 1020"/>
                <a:gd name="T14" fmla="*/ 340 w 1474"/>
                <a:gd name="T15" fmla="*/ 907 h 1020"/>
                <a:gd name="T16" fmla="*/ 397 w 1474"/>
                <a:gd name="T17" fmla="*/ 907 h 1020"/>
                <a:gd name="T18" fmla="*/ 397 w 1474"/>
                <a:gd name="T19" fmla="*/ 850 h 1020"/>
                <a:gd name="T20" fmla="*/ 624 w 1474"/>
                <a:gd name="T21" fmla="*/ 850 h 1020"/>
                <a:gd name="T22" fmla="*/ 624 w 1474"/>
                <a:gd name="T23" fmla="*/ 794 h 1020"/>
                <a:gd name="T24" fmla="*/ 680 w 1474"/>
                <a:gd name="T25" fmla="*/ 794 h 1020"/>
                <a:gd name="T26" fmla="*/ 680 w 1474"/>
                <a:gd name="T27" fmla="*/ 737 h 1020"/>
                <a:gd name="T28" fmla="*/ 794 w 1474"/>
                <a:gd name="T29" fmla="*/ 737 h 1020"/>
                <a:gd name="T30" fmla="*/ 794 w 1474"/>
                <a:gd name="T31" fmla="*/ 794 h 1020"/>
                <a:gd name="T32" fmla="*/ 1077 w 1474"/>
                <a:gd name="T33" fmla="*/ 794 h 1020"/>
                <a:gd name="T34" fmla="*/ 1077 w 1474"/>
                <a:gd name="T35" fmla="*/ 737 h 1020"/>
                <a:gd name="T36" fmla="*/ 1134 w 1474"/>
                <a:gd name="T37" fmla="*/ 737 h 1020"/>
                <a:gd name="T38" fmla="*/ 1134 w 1474"/>
                <a:gd name="T39" fmla="*/ 680 h 1020"/>
                <a:gd name="T40" fmla="*/ 1191 w 1474"/>
                <a:gd name="T41" fmla="*/ 680 h 1020"/>
                <a:gd name="T42" fmla="*/ 1191 w 1474"/>
                <a:gd name="T43" fmla="*/ 623 h 1020"/>
                <a:gd name="T44" fmla="*/ 1247 w 1474"/>
                <a:gd name="T45" fmla="*/ 623 h 1020"/>
                <a:gd name="T46" fmla="*/ 1247 w 1474"/>
                <a:gd name="T47" fmla="*/ 567 h 1020"/>
                <a:gd name="T48" fmla="*/ 1361 w 1474"/>
                <a:gd name="T49" fmla="*/ 567 h 1020"/>
                <a:gd name="T50" fmla="*/ 1361 w 1474"/>
                <a:gd name="T51" fmla="*/ 453 h 1020"/>
                <a:gd name="T52" fmla="*/ 1418 w 1474"/>
                <a:gd name="T53" fmla="*/ 453 h 1020"/>
                <a:gd name="T54" fmla="*/ 1418 w 1474"/>
                <a:gd name="T55" fmla="*/ 397 h 1020"/>
                <a:gd name="T56" fmla="*/ 1474 w 1474"/>
                <a:gd name="T57" fmla="*/ 397 h 1020"/>
                <a:gd name="T58" fmla="*/ 1474 w 1474"/>
                <a:gd name="T59" fmla="*/ 170 h 1020"/>
                <a:gd name="T60" fmla="*/ 1418 w 1474"/>
                <a:gd name="T61" fmla="*/ 170 h 1020"/>
                <a:gd name="T62" fmla="*/ 1418 w 1474"/>
                <a:gd name="T63" fmla="*/ 113 h 1020"/>
                <a:gd name="T64" fmla="*/ 1304 w 1474"/>
                <a:gd name="T65" fmla="*/ 113 h 1020"/>
                <a:gd name="T66" fmla="*/ 1304 w 1474"/>
                <a:gd name="T67" fmla="*/ 56 h 1020"/>
                <a:gd name="T68" fmla="*/ 1134 w 1474"/>
                <a:gd name="T69" fmla="*/ 56 h 1020"/>
                <a:gd name="T70" fmla="*/ 1134 w 1474"/>
                <a:gd name="T71" fmla="*/ 0 h 1020"/>
                <a:gd name="T72" fmla="*/ 907 w 1474"/>
                <a:gd name="T73" fmla="*/ 0 h 1020"/>
                <a:gd name="T74" fmla="*/ 907 w 1474"/>
                <a:gd name="T75" fmla="*/ 56 h 1020"/>
                <a:gd name="T76" fmla="*/ 737 w 1474"/>
                <a:gd name="T77" fmla="*/ 56 h 1020"/>
                <a:gd name="T78" fmla="*/ 737 w 1474"/>
                <a:gd name="T79" fmla="*/ 113 h 1020"/>
                <a:gd name="T80" fmla="*/ 454 w 1474"/>
                <a:gd name="T81" fmla="*/ 113 h 1020"/>
                <a:gd name="T82" fmla="*/ 454 w 1474"/>
                <a:gd name="T83" fmla="*/ 170 h 1020"/>
                <a:gd name="T84" fmla="*/ 397 w 1474"/>
                <a:gd name="T85" fmla="*/ 170 h 1020"/>
                <a:gd name="T86" fmla="*/ 397 w 1474"/>
                <a:gd name="T87" fmla="*/ 227 h 1020"/>
                <a:gd name="T88" fmla="*/ 284 w 1474"/>
                <a:gd name="T89" fmla="*/ 227 h 1020"/>
                <a:gd name="T90" fmla="*/ 284 w 1474"/>
                <a:gd name="T91" fmla="*/ 283 h 1020"/>
                <a:gd name="T92" fmla="*/ 170 w 1474"/>
                <a:gd name="T93" fmla="*/ 283 h 1020"/>
                <a:gd name="T94" fmla="*/ 170 w 1474"/>
                <a:gd name="T95" fmla="*/ 227 h 1020"/>
                <a:gd name="T96" fmla="*/ 0 w 1474"/>
                <a:gd name="T97" fmla="*/ 22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4" h="1020">
                  <a:moveTo>
                    <a:pt x="0" y="227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1020"/>
                  </a:lnTo>
                  <a:lnTo>
                    <a:pt x="340" y="1020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1077" y="794"/>
                  </a:lnTo>
                  <a:lnTo>
                    <a:pt x="1077" y="737"/>
                  </a:lnTo>
                  <a:lnTo>
                    <a:pt x="1134" y="737"/>
                  </a:lnTo>
                  <a:lnTo>
                    <a:pt x="1134" y="680"/>
                  </a:lnTo>
                  <a:lnTo>
                    <a:pt x="1191" y="680"/>
                  </a:lnTo>
                  <a:lnTo>
                    <a:pt x="1191" y="623"/>
                  </a:lnTo>
                  <a:lnTo>
                    <a:pt x="1247" y="623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453"/>
                  </a:lnTo>
                  <a:lnTo>
                    <a:pt x="1418" y="453"/>
                  </a:lnTo>
                  <a:lnTo>
                    <a:pt x="1418" y="397"/>
                  </a:lnTo>
                  <a:lnTo>
                    <a:pt x="1474" y="397"/>
                  </a:lnTo>
                  <a:lnTo>
                    <a:pt x="1474" y="170"/>
                  </a:lnTo>
                  <a:lnTo>
                    <a:pt x="1418" y="170"/>
                  </a:lnTo>
                  <a:lnTo>
                    <a:pt x="1418" y="113"/>
                  </a:lnTo>
                  <a:lnTo>
                    <a:pt x="1304" y="113"/>
                  </a:lnTo>
                  <a:lnTo>
                    <a:pt x="1304" y="56"/>
                  </a:lnTo>
                  <a:lnTo>
                    <a:pt x="1134" y="56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838"/>
            <p:cNvSpPr>
              <a:spLocks/>
            </p:cNvSpPr>
            <p:nvPr/>
          </p:nvSpPr>
          <p:spPr bwMode="auto">
            <a:xfrm>
              <a:off x="6243" y="2173"/>
              <a:ext cx="1248" cy="964"/>
            </a:xfrm>
            <a:custGeom>
              <a:avLst/>
              <a:gdLst>
                <a:gd name="T0" fmla="*/ 1248 w 1248"/>
                <a:gd name="T1" fmla="*/ 57 h 964"/>
                <a:gd name="T2" fmla="*/ 851 w 1248"/>
                <a:gd name="T3" fmla="*/ 57 h 964"/>
                <a:gd name="T4" fmla="*/ 851 w 1248"/>
                <a:gd name="T5" fmla="*/ 114 h 964"/>
                <a:gd name="T6" fmla="*/ 567 w 1248"/>
                <a:gd name="T7" fmla="*/ 114 h 964"/>
                <a:gd name="T8" fmla="*/ 567 w 1248"/>
                <a:gd name="T9" fmla="*/ 57 h 964"/>
                <a:gd name="T10" fmla="*/ 454 w 1248"/>
                <a:gd name="T11" fmla="*/ 57 h 964"/>
                <a:gd name="T12" fmla="*/ 454 w 1248"/>
                <a:gd name="T13" fmla="*/ 0 h 964"/>
                <a:gd name="T14" fmla="*/ 284 w 1248"/>
                <a:gd name="T15" fmla="*/ 0 h 964"/>
                <a:gd name="T16" fmla="*/ 284 w 1248"/>
                <a:gd name="T17" fmla="*/ 114 h 964"/>
                <a:gd name="T18" fmla="*/ 170 w 1248"/>
                <a:gd name="T19" fmla="*/ 114 h 964"/>
                <a:gd name="T20" fmla="*/ 170 w 1248"/>
                <a:gd name="T21" fmla="*/ 171 h 964"/>
                <a:gd name="T22" fmla="*/ 57 w 1248"/>
                <a:gd name="T23" fmla="*/ 171 h 964"/>
                <a:gd name="T24" fmla="*/ 57 w 1248"/>
                <a:gd name="T25" fmla="*/ 227 h 964"/>
                <a:gd name="T26" fmla="*/ 0 w 1248"/>
                <a:gd name="T27" fmla="*/ 227 h 964"/>
                <a:gd name="T28" fmla="*/ 0 w 1248"/>
                <a:gd name="T29" fmla="*/ 341 h 964"/>
                <a:gd name="T30" fmla="*/ 57 w 1248"/>
                <a:gd name="T31" fmla="*/ 341 h 964"/>
                <a:gd name="T32" fmla="*/ 57 w 1248"/>
                <a:gd name="T33" fmla="*/ 511 h 964"/>
                <a:gd name="T34" fmla="*/ 114 w 1248"/>
                <a:gd name="T35" fmla="*/ 511 h 964"/>
                <a:gd name="T36" fmla="*/ 114 w 1248"/>
                <a:gd name="T37" fmla="*/ 738 h 964"/>
                <a:gd name="T38" fmla="*/ 170 w 1248"/>
                <a:gd name="T39" fmla="*/ 738 h 964"/>
                <a:gd name="T40" fmla="*/ 170 w 1248"/>
                <a:gd name="T41" fmla="*/ 851 h 964"/>
                <a:gd name="T42" fmla="*/ 227 w 1248"/>
                <a:gd name="T43" fmla="*/ 851 h 964"/>
                <a:gd name="T44" fmla="*/ 227 w 1248"/>
                <a:gd name="T45" fmla="*/ 908 h 964"/>
                <a:gd name="T46" fmla="*/ 284 w 1248"/>
                <a:gd name="T47" fmla="*/ 908 h 964"/>
                <a:gd name="T48" fmla="*/ 284 w 1248"/>
                <a:gd name="T49" fmla="*/ 964 h 964"/>
                <a:gd name="T50" fmla="*/ 397 w 1248"/>
                <a:gd name="T51" fmla="*/ 964 h 964"/>
                <a:gd name="T52" fmla="*/ 397 w 1248"/>
                <a:gd name="T53" fmla="*/ 908 h 964"/>
                <a:gd name="T54" fmla="*/ 624 w 1248"/>
                <a:gd name="T55" fmla="*/ 908 h 964"/>
                <a:gd name="T56" fmla="*/ 624 w 1248"/>
                <a:gd name="T57" fmla="*/ 964 h 964"/>
                <a:gd name="T58" fmla="*/ 737 w 1248"/>
                <a:gd name="T59" fmla="*/ 964 h 964"/>
                <a:gd name="T60" fmla="*/ 737 w 1248"/>
                <a:gd name="T61" fmla="*/ 851 h 964"/>
                <a:gd name="T62" fmla="*/ 794 w 1248"/>
                <a:gd name="T63" fmla="*/ 851 h 964"/>
                <a:gd name="T64" fmla="*/ 794 w 1248"/>
                <a:gd name="T65" fmla="*/ 681 h 964"/>
                <a:gd name="T66" fmla="*/ 908 w 1248"/>
                <a:gd name="T67" fmla="*/ 681 h 964"/>
                <a:gd name="T68" fmla="*/ 908 w 1248"/>
                <a:gd name="T69" fmla="*/ 624 h 964"/>
                <a:gd name="T70" fmla="*/ 964 w 1248"/>
                <a:gd name="T71" fmla="*/ 624 h 964"/>
                <a:gd name="T72" fmla="*/ 964 w 1248"/>
                <a:gd name="T73" fmla="*/ 454 h 964"/>
                <a:gd name="T74" fmla="*/ 1021 w 1248"/>
                <a:gd name="T75" fmla="*/ 454 h 964"/>
                <a:gd name="T76" fmla="*/ 1021 w 1248"/>
                <a:gd name="T77" fmla="*/ 397 h 964"/>
                <a:gd name="T78" fmla="*/ 1134 w 1248"/>
                <a:gd name="T79" fmla="*/ 397 h 964"/>
                <a:gd name="T80" fmla="*/ 1134 w 1248"/>
                <a:gd name="T81" fmla="*/ 341 h 964"/>
                <a:gd name="T82" fmla="*/ 1191 w 1248"/>
                <a:gd name="T83" fmla="*/ 341 h 964"/>
                <a:gd name="T84" fmla="*/ 1191 w 1248"/>
                <a:gd name="T85" fmla="*/ 284 h 964"/>
                <a:gd name="T86" fmla="*/ 1248 w 1248"/>
                <a:gd name="T87" fmla="*/ 284 h 964"/>
                <a:gd name="T88" fmla="*/ 1248 w 1248"/>
                <a:gd name="T89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8" h="964">
                  <a:moveTo>
                    <a:pt x="1248" y="57"/>
                  </a:moveTo>
                  <a:lnTo>
                    <a:pt x="851" y="57"/>
                  </a:lnTo>
                  <a:lnTo>
                    <a:pt x="851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738"/>
                  </a:lnTo>
                  <a:lnTo>
                    <a:pt x="170" y="738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284" y="908"/>
                  </a:lnTo>
                  <a:lnTo>
                    <a:pt x="284" y="964"/>
                  </a:lnTo>
                  <a:lnTo>
                    <a:pt x="397" y="964"/>
                  </a:lnTo>
                  <a:lnTo>
                    <a:pt x="397" y="908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737" y="964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681"/>
                  </a:lnTo>
                  <a:lnTo>
                    <a:pt x="908" y="681"/>
                  </a:lnTo>
                  <a:lnTo>
                    <a:pt x="908" y="624"/>
                  </a:lnTo>
                  <a:lnTo>
                    <a:pt x="964" y="624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397"/>
                  </a:lnTo>
                  <a:lnTo>
                    <a:pt x="1134" y="397"/>
                  </a:lnTo>
                  <a:lnTo>
                    <a:pt x="1134" y="341"/>
                  </a:lnTo>
                  <a:lnTo>
                    <a:pt x="1191" y="341"/>
                  </a:lnTo>
                  <a:lnTo>
                    <a:pt x="1191" y="284"/>
                  </a:lnTo>
                  <a:lnTo>
                    <a:pt x="1248" y="284"/>
                  </a:lnTo>
                  <a:lnTo>
                    <a:pt x="1248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840"/>
            <p:cNvSpPr>
              <a:spLocks/>
            </p:cNvSpPr>
            <p:nvPr/>
          </p:nvSpPr>
          <p:spPr bwMode="auto">
            <a:xfrm>
              <a:off x="6980" y="2230"/>
              <a:ext cx="908" cy="1418"/>
            </a:xfrm>
            <a:custGeom>
              <a:avLst/>
              <a:gdLst>
                <a:gd name="T0" fmla="*/ 171 w 908"/>
                <a:gd name="T1" fmla="*/ 1304 h 1418"/>
                <a:gd name="T2" fmla="*/ 171 w 908"/>
                <a:gd name="T3" fmla="*/ 1248 h 1418"/>
                <a:gd name="T4" fmla="*/ 227 w 908"/>
                <a:gd name="T5" fmla="*/ 1248 h 1418"/>
                <a:gd name="T6" fmla="*/ 227 w 908"/>
                <a:gd name="T7" fmla="*/ 1021 h 1418"/>
                <a:gd name="T8" fmla="*/ 171 w 908"/>
                <a:gd name="T9" fmla="*/ 1021 h 1418"/>
                <a:gd name="T10" fmla="*/ 171 w 908"/>
                <a:gd name="T11" fmla="*/ 964 h 1418"/>
                <a:gd name="T12" fmla="*/ 57 w 908"/>
                <a:gd name="T13" fmla="*/ 964 h 1418"/>
                <a:gd name="T14" fmla="*/ 57 w 908"/>
                <a:gd name="T15" fmla="*/ 907 h 1418"/>
                <a:gd name="T16" fmla="*/ 0 w 908"/>
                <a:gd name="T17" fmla="*/ 907 h 1418"/>
                <a:gd name="T18" fmla="*/ 0 w 908"/>
                <a:gd name="T19" fmla="*/ 794 h 1418"/>
                <a:gd name="T20" fmla="*/ 57 w 908"/>
                <a:gd name="T21" fmla="*/ 794 h 1418"/>
                <a:gd name="T22" fmla="*/ 57 w 908"/>
                <a:gd name="T23" fmla="*/ 624 h 1418"/>
                <a:gd name="T24" fmla="*/ 171 w 908"/>
                <a:gd name="T25" fmla="*/ 624 h 1418"/>
                <a:gd name="T26" fmla="*/ 171 w 908"/>
                <a:gd name="T27" fmla="*/ 567 h 1418"/>
                <a:gd name="T28" fmla="*/ 227 w 908"/>
                <a:gd name="T29" fmla="*/ 567 h 1418"/>
                <a:gd name="T30" fmla="*/ 227 w 908"/>
                <a:gd name="T31" fmla="*/ 397 h 1418"/>
                <a:gd name="T32" fmla="*/ 284 w 908"/>
                <a:gd name="T33" fmla="*/ 397 h 1418"/>
                <a:gd name="T34" fmla="*/ 284 w 908"/>
                <a:gd name="T35" fmla="*/ 340 h 1418"/>
                <a:gd name="T36" fmla="*/ 397 w 908"/>
                <a:gd name="T37" fmla="*/ 340 h 1418"/>
                <a:gd name="T38" fmla="*/ 397 w 908"/>
                <a:gd name="T39" fmla="*/ 284 h 1418"/>
                <a:gd name="T40" fmla="*/ 454 w 908"/>
                <a:gd name="T41" fmla="*/ 284 h 1418"/>
                <a:gd name="T42" fmla="*/ 454 w 908"/>
                <a:gd name="T43" fmla="*/ 227 h 1418"/>
                <a:gd name="T44" fmla="*/ 511 w 908"/>
                <a:gd name="T45" fmla="*/ 227 h 1418"/>
                <a:gd name="T46" fmla="*/ 511 w 908"/>
                <a:gd name="T47" fmla="*/ 0 h 1418"/>
                <a:gd name="T48" fmla="*/ 624 w 908"/>
                <a:gd name="T49" fmla="*/ 0 h 1418"/>
                <a:gd name="T50" fmla="*/ 624 w 908"/>
                <a:gd name="T51" fmla="*/ 57 h 1418"/>
                <a:gd name="T52" fmla="*/ 681 w 908"/>
                <a:gd name="T53" fmla="*/ 57 h 1418"/>
                <a:gd name="T54" fmla="*/ 738 w 908"/>
                <a:gd name="T55" fmla="*/ 57 h 1418"/>
                <a:gd name="T56" fmla="*/ 738 w 908"/>
                <a:gd name="T57" fmla="*/ 170 h 1418"/>
                <a:gd name="T58" fmla="*/ 681 w 908"/>
                <a:gd name="T59" fmla="*/ 170 h 1418"/>
                <a:gd name="T60" fmla="*/ 681 w 908"/>
                <a:gd name="T61" fmla="*/ 397 h 1418"/>
                <a:gd name="T62" fmla="*/ 738 w 908"/>
                <a:gd name="T63" fmla="*/ 397 h 1418"/>
                <a:gd name="T64" fmla="*/ 738 w 908"/>
                <a:gd name="T65" fmla="*/ 454 h 1418"/>
                <a:gd name="T66" fmla="*/ 794 w 908"/>
                <a:gd name="T67" fmla="*/ 454 h 1418"/>
                <a:gd name="T68" fmla="*/ 794 w 908"/>
                <a:gd name="T69" fmla="*/ 510 h 1418"/>
                <a:gd name="T70" fmla="*/ 908 w 908"/>
                <a:gd name="T71" fmla="*/ 510 h 1418"/>
                <a:gd name="T72" fmla="*/ 908 w 908"/>
                <a:gd name="T73" fmla="*/ 737 h 1418"/>
                <a:gd name="T74" fmla="*/ 851 w 908"/>
                <a:gd name="T75" fmla="*/ 737 h 1418"/>
                <a:gd name="T76" fmla="*/ 851 w 908"/>
                <a:gd name="T77" fmla="*/ 851 h 1418"/>
                <a:gd name="T78" fmla="*/ 908 w 908"/>
                <a:gd name="T79" fmla="*/ 851 h 1418"/>
                <a:gd name="T80" fmla="*/ 908 w 908"/>
                <a:gd name="T81" fmla="*/ 1134 h 1418"/>
                <a:gd name="T82" fmla="*/ 851 w 908"/>
                <a:gd name="T83" fmla="*/ 1134 h 1418"/>
                <a:gd name="T84" fmla="*/ 851 w 908"/>
                <a:gd name="T85" fmla="*/ 1191 h 1418"/>
                <a:gd name="T86" fmla="*/ 794 w 908"/>
                <a:gd name="T87" fmla="*/ 1191 h 1418"/>
                <a:gd name="T88" fmla="*/ 794 w 908"/>
                <a:gd name="T89" fmla="*/ 1248 h 1418"/>
                <a:gd name="T90" fmla="*/ 738 w 908"/>
                <a:gd name="T91" fmla="*/ 1248 h 1418"/>
                <a:gd name="T92" fmla="*/ 738 w 908"/>
                <a:gd name="T93" fmla="*/ 1304 h 1418"/>
                <a:gd name="T94" fmla="*/ 624 w 908"/>
                <a:gd name="T95" fmla="*/ 1304 h 1418"/>
                <a:gd name="T96" fmla="*/ 624 w 908"/>
                <a:gd name="T97" fmla="*/ 1361 h 1418"/>
                <a:gd name="T98" fmla="*/ 567 w 908"/>
                <a:gd name="T99" fmla="*/ 1361 h 1418"/>
                <a:gd name="T100" fmla="*/ 567 w 908"/>
                <a:gd name="T101" fmla="*/ 1418 h 1418"/>
                <a:gd name="T102" fmla="*/ 397 w 908"/>
                <a:gd name="T103" fmla="*/ 1418 h 1418"/>
                <a:gd name="T104" fmla="*/ 397 w 908"/>
                <a:gd name="T105" fmla="*/ 1361 h 1418"/>
                <a:gd name="T106" fmla="*/ 284 w 908"/>
                <a:gd name="T107" fmla="*/ 1361 h 1418"/>
                <a:gd name="T108" fmla="*/ 284 w 908"/>
                <a:gd name="T109" fmla="*/ 1304 h 1418"/>
                <a:gd name="T110" fmla="*/ 171 w 908"/>
                <a:gd name="T111" fmla="*/ 130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8" h="1418">
                  <a:moveTo>
                    <a:pt x="171" y="1304"/>
                  </a:moveTo>
                  <a:lnTo>
                    <a:pt x="171" y="1248"/>
                  </a:lnTo>
                  <a:lnTo>
                    <a:pt x="227" y="1248"/>
                  </a:lnTo>
                  <a:lnTo>
                    <a:pt x="227" y="1021"/>
                  </a:lnTo>
                  <a:lnTo>
                    <a:pt x="171" y="1021"/>
                  </a:lnTo>
                  <a:lnTo>
                    <a:pt x="171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624"/>
                  </a:lnTo>
                  <a:lnTo>
                    <a:pt x="171" y="624"/>
                  </a:lnTo>
                  <a:lnTo>
                    <a:pt x="171" y="567"/>
                  </a:lnTo>
                  <a:lnTo>
                    <a:pt x="227" y="567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681" y="57"/>
                  </a:lnTo>
                  <a:lnTo>
                    <a:pt x="738" y="57"/>
                  </a:lnTo>
                  <a:lnTo>
                    <a:pt x="738" y="170"/>
                  </a:lnTo>
                  <a:lnTo>
                    <a:pt x="681" y="170"/>
                  </a:lnTo>
                  <a:lnTo>
                    <a:pt x="681" y="397"/>
                  </a:lnTo>
                  <a:lnTo>
                    <a:pt x="738" y="397"/>
                  </a:lnTo>
                  <a:lnTo>
                    <a:pt x="738" y="454"/>
                  </a:lnTo>
                  <a:lnTo>
                    <a:pt x="794" y="454"/>
                  </a:lnTo>
                  <a:lnTo>
                    <a:pt x="794" y="510"/>
                  </a:lnTo>
                  <a:lnTo>
                    <a:pt x="908" y="510"/>
                  </a:lnTo>
                  <a:lnTo>
                    <a:pt x="908" y="737"/>
                  </a:lnTo>
                  <a:lnTo>
                    <a:pt x="851" y="737"/>
                  </a:lnTo>
                  <a:lnTo>
                    <a:pt x="851" y="851"/>
                  </a:lnTo>
                  <a:lnTo>
                    <a:pt x="908" y="851"/>
                  </a:lnTo>
                  <a:lnTo>
                    <a:pt x="908" y="1134"/>
                  </a:lnTo>
                  <a:lnTo>
                    <a:pt x="851" y="1134"/>
                  </a:lnTo>
                  <a:lnTo>
                    <a:pt x="851" y="1191"/>
                  </a:lnTo>
                  <a:lnTo>
                    <a:pt x="794" y="1191"/>
                  </a:lnTo>
                  <a:lnTo>
                    <a:pt x="794" y="1248"/>
                  </a:lnTo>
                  <a:lnTo>
                    <a:pt x="738" y="1248"/>
                  </a:lnTo>
                  <a:lnTo>
                    <a:pt x="738" y="1304"/>
                  </a:lnTo>
                  <a:lnTo>
                    <a:pt x="624" y="1304"/>
                  </a:lnTo>
                  <a:lnTo>
                    <a:pt x="624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171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841"/>
            <p:cNvSpPr>
              <a:spLocks/>
            </p:cNvSpPr>
            <p:nvPr/>
          </p:nvSpPr>
          <p:spPr bwMode="auto">
            <a:xfrm>
              <a:off x="176" y="3421"/>
              <a:ext cx="1588" cy="1417"/>
            </a:xfrm>
            <a:custGeom>
              <a:avLst/>
              <a:gdLst>
                <a:gd name="T0" fmla="*/ 1361 w 1588"/>
                <a:gd name="T1" fmla="*/ 567 h 1417"/>
                <a:gd name="T2" fmla="*/ 1191 w 1588"/>
                <a:gd name="T3" fmla="*/ 680 h 1417"/>
                <a:gd name="T4" fmla="*/ 1134 w 1588"/>
                <a:gd name="T5" fmla="*/ 624 h 1417"/>
                <a:gd name="T6" fmla="*/ 1021 w 1588"/>
                <a:gd name="T7" fmla="*/ 567 h 1417"/>
                <a:gd name="T8" fmla="*/ 964 w 1588"/>
                <a:gd name="T9" fmla="*/ 510 h 1417"/>
                <a:gd name="T10" fmla="*/ 1021 w 1588"/>
                <a:gd name="T11" fmla="*/ 340 h 1417"/>
                <a:gd name="T12" fmla="*/ 1134 w 1588"/>
                <a:gd name="T13" fmla="*/ 397 h 1417"/>
                <a:gd name="T14" fmla="*/ 1248 w 1588"/>
                <a:gd name="T15" fmla="*/ 340 h 1417"/>
                <a:gd name="T16" fmla="*/ 1134 w 1588"/>
                <a:gd name="T17" fmla="*/ 170 h 1417"/>
                <a:gd name="T18" fmla="*/ 681 w 1588"/>
                <a:gd name="T19" fmla="*/ 0 h 1417"/>
                <a:gd name="T20" fmla="*/ 511 w 1588"/>
                <a:gd name="T21" fmla="*/ 57 h 1417"/>
                <a:gd name="T22" fmla="*/ 341 w 1588"/>
                <a:gd name="T23" fmla="*/ 113 h 1417"/>
                <a:gd name="T24" fmla="*/ 227 w 1588"/>
                <a:gd name="T25" fmla="*/ 170 h 1417"/>
                <a:gd name="T26" fmla="*/ 114 w 1588"/>
                <a:gd name="T27" fmla="*/ 227 h 1417"/>
                <a:gd name="T28" fmla="*/ 170 w 1588"/>
                <a:gd name="T29" fmla="*/ 454 h 1417"/>
                <a:gd name="T30" fmla="*/ 284 w 1588"/>
                <a:gd name="T31" fmla="*/ 397 h 1417"/>
                <a:gd name="T32" fmla="*/ 341 w 1588"/>
                <a:gd name="T33" fmla="*/ 567 h 1417"/>
                <a:gd name="T34" fmla="*/ 284 w 1588"/>
                <a:gd name="T35" fmla="*/ 680 h 1417"/>
                <a:gd name="T36" fmla="*/ 170 w 1588"/>
                <a:gd name="T37" fmla="*/ 737 h 1417"/>
                <a:gd name="T38" fmla="*/ 114 w 1588"/>
                <a:gd name="T39" fmla="*/ 794 h 1417"/>
                <a:gd name="T40" fmla="*/ 57 w 1588"/>
                <a:gd name="T41" fmla="*/ 964 h 1417"/>
                <a:gd name="T42" fmla="*/ 0 w 1588"/>
                <a:gd name="T43" fmla="*/ 1191 h 1417"/>
                <a:gd name="T44" fmla="*/ 114 w 1588"/>
                <a:gd name="T45" fmla="*/ 1361 h 1417"/>
                <a:gd name="T46" fmla="*/ 227 w 1588"/>
                <a:gd name="T47" fmla="*/ 1304 h 1417"/>
                <a:gd name="T48" fmla="*/ 397 w 1588"/>
                <a:gd name="T49" fmla="*/ 1361 h 1417"/>
                <a:gd name="T50" fmla="*/ 624 w 1588"/>
                <a:gd name="T51" fmla="*/ 1304 h 1417"/>
                <a:gd name="T52" fmla="*/ 681 w 1588"/>
                <a:gd name="T53" fmla="*/ 1247 h 1417"/>
                <a:gd name="T54" fmla="*/ 737 w 1588"/>
                <a:gd name="T55" fmla="*/ 1304 h 1417"/>
                <a:gd name="T56" fmla="*/ 794 w 1588"/>
                <a:gd name="T57" fmla="*/ 1417 h 1417"/>
                <a:gd name="T58" fmla="*/ 964 w 1588"/>
                <a:gd name="T59" fmla="*/ 1361 h 1417"/>
                <a:gd name="T60" fmla="*/ 908 w 1588"/>
                <a:gd name="T61" fmla="*/ 1247 h 1417"/>
                <a:gd name="T62" fmla="*/ 1021 w 1588"/>
                <a:gd name="T63" fmla="*/ 1134 h 1417"/>
                <a:gd name="T64" fmla="*/ 1134 w 1588"/>
                <a:gd name="T65" fmla="*/ 1191 h 1417"/>
                <a:gd name="T66" fmla="*/ 1134 w 1588"/>
                <a:gd name="T67" fmla="*/ 1077 h 1417"/>
                <a:gd name="T68" fmla="*/ 1248 w 1588"/>
                <a:gd name="T69" fmla="*/ 1134 h 1417"/>
                <a:gd name="T70" fmla="*/ 1304 w 1588"/>
                <a:gd name="T71" fmla="*/ 1077 h 1417"/>
                <a:gd name="T72" fmla="*/ 1361 w 1588"/>
                <a:gd name="T73" fmla="*/ 1021 h 1417"/>
                <a:gd name="T74" fmla="*/ 1588 w 1588"/>
                <a:gd name="T75" fmla="*/ 794 h 1417"/>
                <a:gd name="T76" fmla="*/ 1531 w 1588"/>
                <a:gd name="T77" fmla="*/ 56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8" h="1417">
                  <a:moveTo>
                    <a:pt x="1531" y="567"/>
                  </a:moveTo>
                  <a:lnTo>
                    <a:pt x="1361" y="567"/>
                  </a:lnTo>
                  <a:lnTo>
                    <a:pt x="1361" y="680"/>
                  </a:lnTo>
                  <a:lnTo>
                    <a:pt x="1191" y="680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1134" y="397"/>
                  </a:lnTo>
                  <a:lnTo>
                    <a:pt x="1134" y="340"/>
                  </a:lnTo>
                  <a:lnTo>
                    <a:pt x="1248" y="340"/>
                  </a:lnTo>
                  <a:lnTo>
                    <a:pt x="1248" y="170"/>
                  </a:lnTo>
                  <a:lnTo>
                    <a:pt x="1134" y="170"/>
                  </a:lnTo>
                  <a:lnTo>
                    <a:pt x="113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511" y="57"/>
                  </a:lnTo>
                  <a:lnTo>
                    <a:pt x="511" y="113"/>
                  </a:lnTo>
                  <a:lnTo>
                    <a:pt x="341" y="113"/>
                  </a:lnTo>
                  <a:lnTo>
                    <a:pt x="341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1191"/>
                  </a:lnTo>
                  <a:lnTo>
                    <a:pt x="0" y="1191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304"/>
                  </a:lnTo>
                  <a:lnTo>
                    <a:pt x="227" y="1304"/>
                  </a:lnTo>
                  <a:lnTo>
                    <a:pt x="227" y="1361"/>
                  </a:lnTo>
                  <a:lnTo>
                    <a:pt x="397" y="1361"/>
                  </a:lnTo>
                  <a:lnTo>
                    <a:pt x="397" y="1304"/>
                  </a:lnTo>
                  <a:lnTo>
                    <a:pt x="624" y="1304"/>
                  </a:lnTo>
                  <a:lnTo>
                    <a:pt x="624" y="1247"/>
                  </a:lnTo>
                  <a:lnTo>
                    <a:pt x="681" y="1247"/>
                  </a:lnTo>
                  <a:lnTo>
                    <a:pt x="681" y="1304"/>
                  </a:lnTo>
                  <a:lnTo>
                    <a:pt x="737" y="1304"/>
                  </a:lnTo>
                  <a:lnTo>
                    <a:pt x="737" y="1417"/>
                  </a:lnTo>
                  <a:lnTo>
                    <a:pt x="794" y="1417"/>
                  </a:lnTo>
                  <a:lnTo>
                    <a:pt x="794" y="1361"/>
                  </a:lnTo>
                  <a:lnTo>
                    <a:pt x="964" y="1361"/>
                  </a:lnTo>
                  <a:lnTo>
                    <a:pt x="964" y="1247"/>
                  </a:lnTo>
                  <a:lnTo>
                    <a:pt x="908" y="1247"/>
                  </a:lnTo>
                  <a:lnTo>
                    <a:pt x="908" y="1134"/>
                  </a:lnTo>
                  <a:lnTo>
                    <a:pt x="1021" y="1134"/>
                  </a:lnTo>
                  <a:lnTo>
                    <a:pt x="1021" y="1191"/>
                  </a:lnTo>
                  <a:lnTo>
                    <a:pt x="1134" y="1191"/>
                  </a:lnTo>
                  <a:lnTo>
                    <a:pt x="1134" y="1134"/>
                  </a:lnTo>
                  <a:lnTo>
                    <a:pt x="1134" y="1077"/>
                  </a:lnTo>
                  <a:lnTo>
                    <a:pt x="1248" y="1077"/>
                  </a:lnTo>
                  <a:lnTo>
                    <a:pt x="1248" y="1134"/>
                  </a:lnTo>
                  <a:lnTo>
                    <a:pt x="1304" y="1134"/>
                  </a:lnTo>
                  <a:lnTo>
                    <a:pt x="1304" y="1077"/>
                  </a:lnTo>
                  <a:lnTo>
                    <a:pt x="1361" y="1077"/>
                  </a:lnTo>
                  <a:lnTo>
                    <a:pt x="1361" y="1021"/>
                  </a:lnTo>
                  <a:lnTo>
                    <a:pt x="1588" y="1021"/>
                  </a:lnTo>
                  <a:lnTo>
                    <a:pt x="1588" y="794"/>
                  </a:lnTo>
                  <a:lnTo>
                    <a:pt x="1531" y="794"/>
                  </a:lnTo>
                  <a:lnTo>
                    <a:pt x="1531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842"/>
            <p:cNvSpPr>
              <a:spLocks/>
            </p:cNvSpPr>
            <p:nvPr/>
          </p:nvSpPr>
          <p:spPr bwMode="auto">
            <a:xfrm>
              <a:off x="1140" y="3364"/>
              <a:ext cx="1248" cy="737"/>
            </a:xfrm>
            <a:custGeom>
              <a:avLst/>
              <a:gdLst>
                <a:gd name="T0" fmla="*/ 1191 w 1248"/>
                <a:gd name="T1" fmla="*/ 227 h 737"/>
                <a:gd name="T2" fmla="*/ 907 w 1248"/>
                <a:gd name="T3" fmla="*/ 227 h 737"/>
                <a:gd name="T4" fmla="*/ 907 w 1248"/>
                <a:gd name="T5" fmla="*/ 114 h 737"/>
                <a:gd name="T6" fmla="*/ 851 w 1248"/>
                <a:gd name="T7" fmla="*/ 114 h 737"/>
                <a:gd name="T8" fmla="*/ 851 w 1248"/>
                <a:gd name="T9" fmla="*/ 57 h 737"/>
                <a:gd name="T10" fmla="*/ 794 w 1248"/>
                <a:gd name="T11" fmla="*/ 57 h 737"/>
                <a:gd name="T12" fmla="*/ 794 w 1248"/>
                <a:gd name="T13" fmla="*/ 0 h 737"/>
                <a:gd name="T14" fmla="*/ 737 w 1248"/>
                <a:gd name="T15" fmla="*/ 0 h 737"/>
                <a:gd name="T16" fmla="*/ 737 w 1248"/>
                <a:gd name="T17" fmla="*/ 57 h 737"/>
                <a:gd name="T18" fmla="*/ 624 w 1248"/>
                <a:gd name="T19" fmla="*/ 57 h 737"/>
                <a:gd name="T20" fmla="*/ 624 w 1248"/>
                <a:gd name="T21" fmla="*/ 114 h 737"/>
                <a:gd name="T22" fmla="*/ 567 w 1248"/>
                <a:gd name="T23" fmla="*/ 114 h 737"/>
                <a:gd name="T24" fmla="*/ 567 w 1248"/>
                <a:gd name="T25" fmla="*/ 227 h 737"/>
                <a:gd name="T26" fmla="*/ 397 w 1248"/>
                <a:gd name="T27" fmla="*/ 227 h 737"/>
                <a:gd name="T28" fmla="*/ 397 w 1248"/>
                <a:gd name="T29" fmla="*/ 114 h 737"/>
                <a:gd name="T30" fmla="*/ 340 w 1248"/>
                <a:gd name="T31" fmla="*/ 114 h 737"/>
                <a:gd name="T32" fmla="*/ 340 w 1248"/>
                <a:gd name="T33" fmla="*/ 57 h 737"/>
                <a:gd name="T34" fmla="*/ 284 w 1248"/>
                <a:gd name="T35" fmla="*/ 57 h 737"/>
                <a:gd name="T36" fmla="*/ 284 w 1248"/>
                <a:gd name="T37" fmla="*/ 397 h 737"/>
                <a:gd name="T38" fmla="*/ 170 w 1248"/>
                <a:gd name="T39" fmla="*/ 397 h 737"/>
                <a:gd name="T40" fmla="*/ 170 w 1248"/>
                <a:gd name="T41" fmla="*/ 454 h 737"/>
                <a:gd name="T42" fmla="*/ 57 w 1248"/>
                <a:gd name="T43" fmla="*/ 454 h 737"/>
                <a:gd name="T44" fmla="*/ 57 w 1248"/>
                <a:gd name="T45" fmla="*/ 397 h 737"/>
                <a:gd name="T46" fmla="*/ 0 w 1248"/>
                <a:gd name="T47" fmla="*/ 397 h 737"/>
                <a:gd name="T48" fmla="*/ 0 w 1248"/>
                <a:gd name="T49" fmla="*/ 567 h 737"/>
                <a:gd name="T50" fmla="*/ 57 w 1248"/>
                <a:gd name="T51" fmla="*/ 567 h 737"/>
                <a:gd name="T52" fmla="*/ 57 w 1248"/>
                <a:gd name="T53" fmla="*/ 624 h 737"/>
                <a:gd name="T54" fmla="*/ 170 w 1248"/>
                <a:gd name="T55" fmla="*/ 624 h 737"/>
                <a:gd name="T56" fmla="*/ 170 w 1248"/>
                <a:gd name="T57" fmla="*/ 681 h 737"/>
                <a:gd name="T58" fmla="*/ 227 w 1248"/>
                <a:gd name="T59" fmla="*/ 681 h 737"/>
                <a:gd name="T60" fmla="*/ 227 w 1248"/>
                <a:gd name="T61" fmla="*/ 737 h 737"/>
                <a:gd name="T62" fmla="*/ 397 w 1248"/>
                <a:gd name="T63" fmla="*/ 737 h 737"/>
                <a:gd name="T64" fmla="*/ 397 w 1248"/>
                <a:gd name="T65" fmla="*/ 624 h 737"/>
                <a:gd name="T66" fmla="*/ 737 w 1248"/>
                <a:gd name="T67" fmla="*/ 624 h 737"/>
                <a:gd name="T68" fmla="*/ 737 w 1248"/>
                <a:gd name="T69" fmla="*/ 681 h 737"/>
                <a:gd name="T70" fmla="*/ 907 w 1248"/>
                <a:gd name="T71" fmla="*/ 681 h 737"/>
                <a:gd name="T72" fmla="*/ 907 w 1248"/>
                <a:gd name="T73" fmla="*/ 624 h 737"/>
                <a:gd name="T74" fmla="*/ 1021 w 1248"/>
                <a:gd name="T75" fmla="*/ 624 h 737"/>
                <a:gd name="T76" fmla="*/ 1021 w 1248"/>
                <a:gd name="T77" fmla="*/ 567 h 737"/>
                <a:gd name="T78" fmla="*/ 1191 w 1248"/>
                <a:gd name="T79" fmla="*/ 567 h 737"/>
                <a:gd name="T80" fmla="*/ 1191 w 1248"/>
                <a:gd name="T81" fmla="*/ 624 h 737"/>
                <a:gd name="T82" fmla="*/ 1248 w 1248"/>
                <a:gd name="T83" fmla="*/ 624 h 737"/>
                <a:gd name="T84" fmla="*/ 1248 w 1248"/>
                <a:gd name="T85" fmla="*/ 397 h 737"/>
                <a:gd name="T86" fmla="*/ 1191 w 1248"/>
                <a:gd name="T87" fmla="*/ 397 h 737"/>
                <a:gd name="T88" fmla="*/ 1191 w 1248"/>
                <a:gd name="T89" fmla="*/ 22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8" h="737">
                  <a:moveTo>
                    <a:pt x="1191" y="227"/>
                  </a:moveTo>
                  <a:lnTo>
                    <a:pt x="907" y="227"/>
                  </a:lnTo>
                  <a:lnTo>
                    <a:pt x="907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397" y="737"/>
                  </a:lnTo>
                  <a:lnTo>
                    <a:pt x="397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907" y="681"/>
                  </a:lnTo>
                  <a:lnTo>
                    <a:pt x="907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843"/>
            <p:cNvSpPr>
              <a:spLocks/>
            </p:cNvSpPr>
            <p:nvPr/>
          </p:nvSpPr>
          <p:spPr bwMode="auto">
            <a:xfrm>
              <a:off x="1537" y="2060"/>
              <a:ext cx="114" cy="227"/>
            </a:xfrm>
            <a:custGeom>
              <a:avLst/>
              <a:gdLst>
                <a:gd name="T0" fmla="*/ 114 w 114"/>
                <a:gd name="T1" fmla="*/ 57 h 227"/>
                <a:gd name="T2" fmla="*/ 114 w 114"/>
                <a:gd name="T3" fmla="*/ 170 h 227"/>
                <a:gd name="T4" fmla="*/ 57 w 114"/>
                <a:gd name="T5" fmla="*/ 170 h 227"/>
                <a:gd name="T6" fmla="*/ 57 w 114"/>
                <a:gd name="T7" fmla="*/ 227 h 227"/>
                <a:gd name="T8" fmla="*/ 0 w 114"/>
                <a:gd name="T9" fmla="*/ 227 h 227"/>
                <a:gd name="T10" fmla="*/ 0 w 114"/>
                <a:gd name="T11" fmla="*/ 0 h 227"/>
                <a:gd name="T12" fmla="*/ 57 w 114"/>
                <a:gd name="T13" fmla="*/ 0 h 227"/>
                <a:gd name="T14" fmla="*/ 57 w 114"/>
                <a:gd name="T15" fmla="*/ 57 h 227"/>
                <a:gd name="T16" fmla="*/ 114 w 114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27">
                  <a:moveTo>
                    <a:pt x="114" y="57"/>
                  </a:move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844"/>
            <p:cNvSpPr>
              <a:spLocks/>
            </p:cNvSpPr>
            <p:nvPr/>
          </p:nvSpPr>
          <p:spPr bwMode="auto">
            <a:xfrm>
              <a:off x="517" y="1436"/>
              <a:ext cx="453" cy="454"/>
            </a:xfrm>
            <a:custGeom>
              <a:avLst/>
              <a:gdLst>
                <a:gd name="T0" fmla="*/ 340 w 453"/>
                <a:gd name="T1" fmla="*/ 454 h 454"/>
                <a:gd name="T2" fmla="*/ 113 w 453"/>
                <a:gd name="T3" fmla="*/ 454 h 454"/>
                <a:gd name="T4" fmla="*/ 113 w 453"/>
                <a:gd name="T5" fmla="*/ 341 h 454"/>
                <a:gd name="T6" fmla="*/ 56 w 453"/>
                <a:gd name="T7" fmla="*/ 341 h 454"/>
                <a:gd name="T8" fmla="*/ 56 w 453"/>
                <a:gd name="T9" fmla="*/ 227 h 454"/>
                <a:gd name="T10" fmla="*/ 0 w 453"/>
                <a:gd name="T11" fmla="*/ 227 h 454"/>
                <a:gd name="T12" fmla="*/ 0 w 453"/>
                <a:gd name="T13" fmla="*/ 114 h 454"/>
                <a:gd name="T14" fmla="*/ 113 w 453"/>
                <a:gd name="T15" fmla="*/ 114 h 454"/>
                <a:gd name="T16" fmla="*/ 113 w 453"/>
                <a:gd name="T17" fmla="*/ 57 h 454"/>
                <a:gd name="T18" fmla="*/ 170 w 453"/>
                <a:gd name="T19" fmla="*/ 57 h 454"/>
                <a:gd name="T20" fmla="*/ 170 w 453"/>
                <a:gd name="T21" fmla="*/ 0 h 454"/>
                <a:gd name="T22" fmla="*/ 453 w 453"/>
                <a:gd name="T23" fmla="*/ 0 h 454"/>
                <a:gd name="T24" fmla="*/ 453 w 453"/>
                <a:gd name="T25" fmla="*/ 114 h 454"/>
                <a:gd name="T26" fmla="*/ 396 w 453"/>
                <a:gd name="T27" fmla="*/ 114 h 454"/>
                <a:gd name="T28" fmla="*/ 396 w 453"/>
                <a:gd name="T29" fmla="*/ 284 h 454"/>
                <a:gd name="T30" fmla="*/ 453 w 453"/>
                <a:gd name="T31" fmla="*/ 284 h 454"/>
                <a:gd name="T32" fmla="*/ 453 w 453"/>
                <a:gd name="T33" fmla="*/ 341 h 454"/>
                <a:gd name="T34" fmla="*/ 396 w 453"/>
                <a:gd name="T35" fmla="*/ 341 h 454"/>
                <a:gd name="T36" fmla="*/ 396 w 453"/>
                <a:gd name="T37" fmla="*/ 397 h 454"/>
                <a:gd name="T38" fmla="*/ 340 w 453"/>
                <a:gd name="T39" fmla="*/ 397 h 454"/>
                <a:gd name="T40" fmla="*/ 340 w 453"/>
                <a:gd name="T4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454">
                  <a:moveTo>
                    <a:pt x="340" y="454"/>
                  </a:moveTo>
                  <a:lnTo>
                    <a:pt x="113" y="454"/>
                  </a:lnTo>
                  <a:lnTo>
                    <a:pt x="113" y="341"/>
                  </a:lnTo>
                  <a:lnTo>
                    <a:pt x="56" y="341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396" y="114"/>
                  </a:lnTo>
                  <a:lnTo>
                    <a:pt x="396" y="284"/>
                  </a:lnTo>
                  <a:lnTo>
                    <a:pt x="453" y="284"/>
                  </a:lnTo>
                  <a:lnTo>
                    <a:pt x="453" y="341"/>
                  </a:lnTo>
                  <a:lnTo>
                    <a:pt x="396" y="341"/>
                  </a:lnTo>
                  <a:lnTo>
                    <a:pt x="396" y="397"/>
                  </a:lnTo>
                  <a:lnTo>
                    <a:pt x="340" y="397"/>
                  </a:lnTo>
                  <a:lnTo>
                    <a:pt x="34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846"/>
            <p:cNvSpPr>
              <a:spLocks/>
            </p:cNvSpPr>
            <p:nvPr/>
          </p:nvSpPr>
          <p:spPr bwMode="auto">
            <a:xfrm>
              <a:off x="1084" y="2570"/>
              <a:ext cx="737" cy="1021"/>
            </a:xfrm>
            <a:custGeom>
              <a:avLst/>
              <a:gdLst>
                <a:gd name="T0" fmla="*/ 0 w 737"/>
                <a:gd name="T1" fmla="*/ 114 h 1021"/>
                <a:gd name="T2" fmla="*/ 0 w 737"/>
                <a:gd name="T3" fmla="*/ 567 h 1021"/>
                <a:gd name="T4" fmla="*/ 56 w 737"/>
                <a:gd name="T5" fmla="*/ 567 h 1021"/>
                <a:gd name="T6" fmla="*/ 56 w 737"/>
                <a:gd name="T7" fmla="*/ 851 h 1021"/>
                <a:gd name="T8" fmla="*/ 226 w 737"/>
                <a:gd name="T9" fmla="*/ 851 h 1021"/>
                <a:gd name="T10" fmla="*/ 226 w 737"/>
                <a:gd name="T11" fmla="*/ 1021 h 1021"/>
                <a:gd name="T12" fmla="*/ 340 w 737"/>
                <a:gd name="T13" fmla="*/ 1021 h 1021"/>
                <a:gd name="T14" fmla="*/ 340 w 737"/>
                <a:gd name="T15" fmla="*/ 851 h 1021"/>
                <a:gd name="T16" fmla="*/ 453 w 737"/>
                <a:gd name="T17" fmla="*/ 851 h 1021"/>
                <a:gd name="T18" fmla="*/ 453 w 737"/>
                <a:gd name="T19" fmla="*/ 794 h 1021"/>
                <a:gd name="T20" fmla="*/ 510 w 737"/>
                <a:gd name="T21" fmla="*/ 794 h 1021"/>
                <a:gd name="T22" fmla="*/ 510 w 737"/>
                <a:gd name="T23" fmla="*/ 454 h 1021"/>
                <a:gd name="T24" fmla="*/ 680 w 737"/>
                <a:gd name="T25" fmla="*/ 454 h 1021"/>
                <a:gd name="T26" fmla="*/ 680 w 737"/>
                <a:gd name="T27" fmla="*/ 341 h 1021"/>
                <a:gd name="T28" fmla="*/ 737 w 737"/>
                <a:gd name="T29" fmla="*/ 341 h 1021"/>
                <a:gd name="T30" fmla="*/ 737 w 737"/>
                <a:gd name="T31" fmla="*/ 227 h 1021"/>
                <a:gd name="T32" fmla="*/ 623 w 737"/>
                <a:gd name="T33" fmla="*/ 227 h 1021"/>
                <a:gd name="T34" fmla="*/ 623 w 737"/>
                <a:gd name="T35" fmla="*/ 114 h 1021"/>
                <a:gd name="T36" fmla="*/ 453 w 737"/>
                <a:gd name="T37" fmla="*/ 114 h 1021"/>
                <a:gd name="T38" fmla="*/ 453 w 737"/>
                <a:gd name="T39" fmla="*/ 57 h 1021"/>
                <a:gd name="T40" fmla="*/ 396 w 737"/>
                <a:gd name="T41" fmla="*/ 57 h 1021"/>
                <a:gd name="T42" fmla="*/ 396 w 737"/>
                <a:gd name="T43" fmla="*/ 0 h 1021"/>
                <a:gd name="T44" fmla="*/ 226 w 737"/>
                <a:gd name="T45" fmla="*/ 0 h 1021"/>
                <a:gd name="T46" fmla="*/ 226 w 737"/>
                <a:gd name="T47" fmla="*/ 57 h 1021"/>
                <a:gd name="T48" fmla="*/ 113 w 737"/>
                <a:gd name="T49" fmla="*/ 57 h 1021"/>
                <a:gd name="T50" fmla="*/ 113 w 737"/>
                <a:gd name="T51" fmla="*/ 114 h 1021"/>
                <a:gd name="T52" fmla="*/ 0 w 737"/>
                <a:gd name="T53" fmla="*/ 11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7" h="1021">
                  <a:moveTo>
                    <a:pt x="0" y="114"/>
                  </a:moveTo>
                  <a:lnTo>
                    <a:pt x="0" y="567"/>
                  </a:lnTo>
                  <a:lnTo>
                    <a:pt x="56" y="567"/>
                  </a:lnTo>
                  <a:lnTo>
                    <a:pt x="56" y="851"/>
                  </a:lnTo>
                  <a:lnTo>
                    <a:pt x="226" y="851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737" y="341"/>
                  </a:lnTo>
                  <a:lnTo>
                    <a:pt x="737" y="227"/>
                  </a:lnTo>
                  <a:lnTo>
                    <a:pt x="623" y="227"/>
                  </a:lnTo>
                  <a:lnTo>
                    <a:pt x="623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847"/>
            <p:cNvSpPr>
              <a:spLocks/>
            </p:cNvSpPr>
            <p:nvPr/>
          </p:nvSpPr>
          <p:spPr bwMode="auto">
            <a:xfrm>
              <a:off x="1934" y="2797"/>
              <a:ext cx="851" cy="794"/>
            </a:xfrm>
            <a:custGeom>
              <a:avLst/>
              <a:gdLst>
                <a:gd name="T0" fmla="*/ 794 w 851"/>
                <a:gd name="T1" fmla="*/ 0 h 794"/>
                <a:gd name="T2" fmla="*/ 454 w 851"/>
                <a:gd name="T3" fmla="*/ 0 h 794"/>
                <a:gd name="T4" fmla="*/ 454 w 851"/>
                <a:gd name="T5" fmla="*/ 57 h 794"/>
                <a:gd name="T6" fmla="*/ 397 w 851"/>
                <a:gd name="T7" fmla="*/ 57 h 794"/>
                <a:gd name="T8" fmla="*/ 397 w 851"/>
                <a:gd name="T9" fmla="*/ 170 h 794"/>
                <a:gd name="T10" fmla="*/ 284 w 851"/>
                <a:gd name="T11" fmla="*/ 170 h 794"/>
                <a:gd name="T12" fmla="*/ 284 w 851"/>
                <a:gd name="T13" fmla="*/ 227 h 794"/>
                <a:gd name="T14" fmla="*/ 170 w 851"/>
                <a:gd name="T15" fmla="*/ 227 h 794"/>
                <a:gd name="T16" fmla="*/ 170 w 851"/>
                <a:gd name="T17" fmla="*/ 284 h 794"/>
                <a:gd name="T18" fmla="*/ 113 w 851"/>
                <a:gd name="T19" fmla="*/ 284 h 794"/>
                <a:gd name="T20" fmla="*/ 113 w 851"/>
                <a:gd name="T21" fmla="*/ 340 h 794"/>
                <a:gd name="T22" fmla="*/ 0 w 851"/>
                <a:gd name="T23" fmla="*/ 340 h 794"/>
                <a:gd name="T24" fmla="*/ 0 w 851"/>
                <a:gd name="T25" fmla="*/ 624 h 794"/>
                <a:gd name="T26" fmla="*/ 57 w 851"/>
                <a:gd name="T27" fmla="*/ 624 h 794"/>
                <a:gd name="T28" fmla="*/ 57 w 851"/>
                <a:gd name="T29" fmla="*/ 681 h 794"/>
                <a:gd name="T30" fmla="*/ 113 w 851"/>
                <a:gd name="T31" fmla="*/ 681 h 794"/>
                <a:gd name="T32" fmla="*/ 113 w 851"/>
                <a:gd name="T33" fmla="*/ 794 h 794"/>
                <a:gd name="T34" fmla="*/ 624 w 851"/>
                <a:gd name="T35" fmla="*/ 794 h 794"/>
                <a:gd name="T36" fmla="*/ 624 w 851"/>
                <a:gd name="T37" fmla="*/ 737 h 794"/>
                <a:gd name="T38" fmla="*/ 680 w 851"/>
                <a:gd name="T39" fmla="*/ 737 h 794"/>
                <a:gd name="T40" fmla="*/ 680 w 851"/>
                <a:gd name="T41" fmla="*/ 624 h 794"/>
                <a:gd name="T42" fmla="*/ 737 w 851"/>
                <a:gd name="T43" fmla="*/ 624 h 794"/>
                <a:gd name="T44" fmla="*/ 737 w 851"/>
                <a:gd name="T45" fmla="*/ 454 h 794"/>
                <a:gd name="T46" fmla="*/ 794 w 851"/>
                <a:gd name="T47" fmla="*/ 454 h 794"/>
                <a:gd name="T48" fmla="*/ 794 w 851"/>
                <a:gd name="T49" fmla="*/ 227 h 794"/>
                <a:gd name="T50" fmla="*/ 851 w 851"/>
                <a:gd name="T51" fmla="*/ 227 h 794"/>
                <a:gd name="T52" fmla="*/ 851 w 851"/>
                <a:gd name="T53" fmla="*/ 57 h 794"/>
                <a:gd name="T54" fmla="*/ 794 w 851"/>
                <a:gd name="T55" fmla="*/ 57 h 794"/>
                <a:gd name="T56" fmla="*/ 794 w 851"/>
                <a:gd name="T5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794">
                  <a:moveTo>
                    <a:pt x="794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851" y="227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848"/>
            <p:cNvSpPr>
              <a:spLocks/>
            </p:cNvSpPr>
            <p:nvPr/>
          </p:nvSpPr>
          <p:spPr bwMode="auto">
            <a:xfrm>
              <a:off x="1480" y="2514"/>
              <a:ext cx="908" cy="1077"/>
            </a:xfrm>
            <a:custGeom>
              <a:avLst/>
              <a:gdLst>
                <a:gd name="T0" fmla="*/ 851 w 908"/>
                <a:gd name="T1" fmla="*/ 0 h 1077"/>
                <a:gd name="T2" fmla="*/ 454 w 908"/>
                <a:gd name="T3" fmla="*/ 0 h 1077"/>
                <a:gd name="T4" fmla="*/ 454 w 908"/>
                <a:gd name="T5" fmla="*/ 56 h 1077"/>
                <a:gd name="T6" fmla="*/ 284 w 908"/>
                <a:gd name="T7" fmla="*/ 56 h 1077"/>
                <a:gd name="T8" fmla="*/ 284 w 908"/>
                <a:gd name="T9" fmla="*/ 0 h 1077"/>
                <a:gd name="T10" fmla="*/ 114 w 908"/>
                <a:gd name="T11" fmla="*/ 0 h 1077"/>
                <a:gd name="T12" fmla="*/ 114 w 908"/>
                <a:gd name="T13" fmla="*/ 113 h 1077"/>
                <a:gd name="T14" fmla="*/ 57 w 908"/>
                <a:gd name="T15" fmla="*/ 113 h 1077"/>
                <a:gd name="T16" fmla="*/ 57 w 908"/>
                <a:gd name="T17" fmla="*/ 170 h 1077"/>
                <a:gd name="T18" fmla="*/ 227 w 908"/>
                <a:gd name="T19" fmla="*/ 170 h 1077"/>
                <a:gd name="T20" fmla="*/ 227 w 908"/>
                <a:gd name="T21" fmla="*/ 283 h 1077"/>
                <a:gd name="T22" fmla="*/ 341 w 908"/>
                <a:gd name="T23" fmla="*/ 283 h 1077"/>
                <a:gd name="T24" fmla="*/ 341 w 908"/>
                <a:gd name="T25" fmla="*/ 397 h 1077"/>
                <a:gd name="T26" fmla="*/ 284 w 908"/>
                <a:gd name="T27" fmla="*/ 397 h 1077"/>
                <a:gd name="T28" fmla="*/ 284 w 908"/>
                <a:gd name="T29" fmla="*/ 510 h 1077"/>
                <a:gd name="T30" fmla="*/ 114 w 908"/>
                <a:gd name="T31" fmla="*/ 510 h 1077"/>
                <a:gd name="T32" fmla="*/ 114 w 908"/>
                <a:gd name="T33" fmla="*/ 850 h 1077"/>
                <a:gd name="T34" fmla="*/ 57 w 908"/>
                <a:gd name="T35" fmla="*/ 850 h 1077"/>
                <a:gd name="T36" fmla="*/ 57 w 908"/>
                <a:gd name="T37" fmla="*/ 907 h 1077"/>
                <a:gd name="T38" fmla="*/ 0 w 908"/>
                <a:gd name="T39" fmla="*/ 907 h 1077"/>
                <a:gd name="T40" fmla="*/ 0 w 908"/>
                <a:gd name="T41" fmla="*/ 964 h 1077"/>
                <a:gd name="T42" fmla="*/ 57 w 908"/>
                <a:gd name="T43" fmla="*/ 964 h 1077"/>
                <a:gd name="T44" fmla="*/ 57 w 908"/>
                <a:gd name="T45" fmla="*/ 1077 h 1077"/>
                <a:gd name="T46" fmla="*/ 227 w 908"/>
                <a:gd name="T47" fmla="*/ 1077 h 1077"/>
                <a:gd name="T48" fmla="*/ 227 w 908"/>
                <a:gd name="T49" fmla="*/ 964 h 1077"/>
                <a:gd name="T50" fmla="*/ 284 w 908"/>
                <a:gd name="T51" fmla="*/ 964 h 1077"/>
                <a:gd name="T52" fmla="*/ 284 w 908"/>
                <a:gd name="T53" fmla="*/ 907 h 1077"/>
                <a:gd name="T54" fmla="*/ 397 w 908"/>
                <a:gd name="T55" fmla="*/ 907 h 1077"/>
                <a:gd name="T56" fmla="*/ 397 w 908"/>
                <a:gd name="T57" fmla="*/ 850 h 1077"/>
                <a:gd name="T58" fmla="*/ 454 w 908"/>
                <a:gd name="T59" fmla="*/ 850 h 1077"/>
                <a:gd name="T60" fmla="*/ 454 w 908"/>
                <a:gd name="T61" fmla="*/ 623 h 1077"/>
                <a:gd name="T62" fmla="*/ 567 w 908"/>
                <a:gd name="T63" fmla="*/ 623 h 1077"/>
                <a:gd name="T64" fmla="*/ 567 w 908"/>
                <a:gd name="T65" fmla="*/ 567 h 1077"/>
                <a:gd name="T66" fmla="*/ 624 w 908"/>
                <a:gd name="T67" fmla="*/ 567 h 1077"/>
                <a:gd name="T68" fmla="*/ 624 w 908"/>
                <a:gd name="T69" fmla="*/ 510 h 1077"/>
                <a:gd name="T70" fmla="*/ 738 w 908"/>
                <a:gd name="T71" fmla="*/ 510 h 1077"/>
                <a:gd name="T72" fmla="*/ 738 w 908"/>
                <a:gd name="T73" fmla="*/ 453 h 1077"/>
                <a:gd name="T74" fmla="*/ 851 w 908"/>
                <a:gd name="T75" fmla="*/ 453 h 1077"/>
                <a:gd name="T76" fmla="*/ 851 w 908"/>
                <a:gd name="T77" fmla="*/ 340 h 1077"/>
                <a:gd name="T78" fmla="*/ 908 w 908"/>
                <a:gd name="T79" fmla="*/ 340 h 1077"/>
                <a:gd name="T80" fmla="*/ 908 w 908"/>
                <a:gd name="T81" fmla="*/ 170 h 1077"/>
                <a:gd name="T82" fmla="*/ 851 w 908"/>
                <a:gd name="T83" fmla="*/ 170 h 1077"/>
                <a:gd name="T84" fmla="*/ 851 w 908"/>
                <a:gd name="T85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8" h="1077">
                  <a:moveTo>
                    <a:pt x="851" y="0"/>
                  </a:moveTo>
                  <a:lnTo>
                    <a:pt x="454" y="0"/>
                  </a:lnTo>
                  <a:lnTo>
                    <a:pt x="454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510"/>
                  </a:lnTo>
                  <a:lnTo>
                    <a:pt x="114" y="510"/>
                  </a:lnTo>
                  <a:lnTo>
                    <a:pt x="114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1077"/>
                  </a:lnTo>
                  <a:lnTo>
                    <a:pt x="227" y="107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454" y="850"/>
                  </a:lnTo>
                  <a:lnTo>
                    <a:pt x="454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738" y="510"/>
                  </a:lnTo>
                  <a:lnTo>
                    <a:pt x="738" y="453"/>
                  </a:lnTo>
                  <a:lnTo>
                    <a:pt x="851" y="453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170"/>
                  </a:lnTo>
                  <a:lnTo>
                    <a:pt x="851" y="170"/>
                  </a:lnTo>
                  <a:lnTo>
                    <a:pt x="85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849"/>
            <p:cNvSpPr>
              <a:spLocks/>
            </p:cNvSpPr>
            <p:nvPr/>
          </p:nvSpPr>
          <p:spPr bwMode="auto">
            <a:xfrm>
              <a:off x="800" y="1777"/>
              <a:ext cx="1361" cy="850"/>
            </a:xfrm>
            <a:custGeom>
              <a:avLst/>
              <a:gdLst>
                <a:gd name="T0" fmla="*/ 1021 w 1361"/>
                <a:gd name="T1" fmla="*/ 226 h 850"/>
                <a:gd name="T2" fmla="*/ 1021 w 1361"/>
                <a:gd name="T3" fmla="*/ 283 h 850"/>
                <a:gd name="T4" fmla="*/ 964 w 1361"/>
                <a:gd name="T5" fmla="*/ 283 h 850"/>
                <a:gd name="T6" fmla="*/ 964 w 1361"/>
                <a:gd name="T7" fmla="*/ 340 h 850"/>
                <a:gd name="T8" fmla="*/ 851 w 1361"/>
                <a:gd name="T9" fmla="*/ 340 h 850"/>
                <a:gd name="T10" fmla="*/ 851 w 1361"/>
                <a:gd name="T11" fmla="*/ 453 h 850"/>
                <a:gd name="T12" fmla="*/ 794 w 1361"/>
                <a:gd name="T13" fmla="*/ 453 h 850"/>
                <a:gd name="T14" fmla="*/ 794 w 1361"/>
                <a:gd name="T15" fmla="*/ 510 h 850"/>
                <a:gd name="T16" fmla="*/ 737 w 1361"/>
                <a:gd name="T17" fmla="*/ 510 h 850"/>
                <a:gd name="T18" fmla="*/ 737 w 1361"/>
                <a:gd name="T19" fmla="*/ 283 h 850"/>
                <a:gd name="T20" fmla="*/ 567 w 1361"/>
                <a:gd name="T21" fmla="*/ 283 h 850"/>
                <a:gd name="T22" fmla="*/ 567 w 1361"/>
                <a:gd name="T23" fmla="*/ 226 h 850"/>
                <a:gd name="T24" fmla="*/ 454 w 1361"/>
                <a:gd name="T25" fmla="*/ 226 h 850"/>
                <a:gd name="T26" fmla="*/ 454 w 1361"/>
                <a:gd name="T27" fmla="*/ 170 h 850"/>
                <a:gd name="T28" fmla="*/ 284 w 1361"/>
                <a:gd name="T29" fmla="*/ 170 h 850"/>
                <a:gd name="T30" fmla="*/ 284 w 1361"/>
                <a:gd name="T31" fmla="*/ 113 h 850"/>
                <a:gd name="T32" fmla="*/ 227 w 1361"/>
                <a:gd name="T33" fmla="*/ 113 h 850"/>
                <a:gd name="T34" fmla="*/ 227 w 1361"/>
                <a:gd name="T35" fmla="*/ 56 h 850"/>
                <a:gd name="T36" fmla="*/ 170 w 1361"/>
                <a:gd name="T37" fmla="*/ 56 h 850"/>
                <a:gd name="T38" fmla="*/ 170 w 1361"/>
                <a:gd name="T39" fmla="*/ 0 h 850"/>
                <a:gd name="T40" fmla="*/ 113 w 1361"/>
                <a:gd name="T41" fmla="*/ 0 h 850"/>
                <a:gd name="T42" fmla="*/ 113 w 1361"/>
                <a:gd name="T43" fmla="*/ 56 h 850"/>
                <a:gd name="T44" fmla="*/ 57 w 1361"/>
                <a:gd name="T45" fmla="*/ 56 h 850"/>
                <a:gd name="T46" fmla="*/ 57 w 1361"/>
                <a:gd name="T47" fmla="*/ 113 h 850"/>
                <a:gd name="T48" fmla="*/ 0 w 1361"/>
                <a:gd name="T49" fmla="*/ 113 h 850"/>
                <a:gd name="T50" fmla="*/ 0 w 1361"/>
                <a:gd name="T51" fmla="*/ 226 h 850"/>
                <a:gd name="T52" fmla="*/ 57 w 1361"/>
                <a:gd name="T53" fmla="*/ 226 h 850"/>
                <a:gd name="T54" fmla="*/ 57 w 1361"/>
                <a:gd name="T55" fmla="*/ 283 h 850"/>
                <a:gd name="T56" fmla="*/ 113 w 1361"/>
                <a:gd name="T57" fmla="*/ 283 h 850"/>
                <a:gd name="T58" fmla="*/ 113 w 1361"/>
                <a:gd name="T59" fmla="*/ 396 h 850"/>
                <a:gd name="T60" fmla="*/ 170 w 1361"/>
                <a:gd name="T61" fmla="*/ 396 h 850"/>
                <a:gd name="T62" fmla="*/ 170 w 1361"/>
                <a:gd name="T63" fmla="*/ 453 h 850"/>
                <a:gd name="T64" fmla="*/ 284 w 1361"/>
                <a:gd name="T65" fmla="*/ 453 h 850"/>
                <a:gd name="T66" fmla="*/ 284 w 1361"/>
                <a:gd name="T67" fmla="*/ 510 h 850"/>
                <a:gd name="T68" fmla="*/ 397 w 1361"/>
                <a:gd name="T69" fmla="*/ 510 h 850"/>
                <a:gd name="T70" fmla="*/ 397 w 1361"/>
                <a:gd name="T71" fmla="*/ 850 h 850"/>
                <a:gd name="T72" fmla="*/ 510 w 1361"/>
                <a:gd name="T73" fmla="*/ 850 h 850"/>
                <a:gd name="T74" fmla="*/ 510 w 1361"/>
                <a:gd name="T75" fmla="*/ 793 h 850"/>
                <a:gd name="T76" fmla="*/ 680 w 1361"/>
                <a:gd name="T77" fmla="*/ 793 h 850"/>
                <a:gd name="T78" fmla="*/ 680 w 1361"/>
                <a:gd name="T79" fmla="*/ 850 h 850"/>
                <a:gd name="T80" fmla="*/ 794 w 1361"/>
                <a:gd name="T81" fmla="*/ 850 h 850"/>
                <a:gd name="T82" fmla="*/ 794 w 1361"/>
                <a:gd name="T83" fmla="*/ 737 h 850"/>
                <a:gd name="T84" fmla="*/ 964 w 1361"/>
                <a:gd name="T85" fmla="*/ 737 h 850"/>
                <a:gd name="T86" fmla="*/ 964 w 1361"/>
                <a:gd name="T87" fmla="*/ 793 h 850"/>
                <a:gd name="T88" fmla="*/ 1134 w 1361"/>
                <a:gd name="T89" fmla="*/ 793 h 850"/>
                <a:gd name="T90" fmla="*/ 1134 w 1361"/>
                <a:gd name="T91" fmla="*/ 623 h 850"/>
                <a:gd name="T92" fmla="*/ 1191 w 1361"/>
                <a:gd name="T93" fmla="*/ 623 h 850"/>
                <a:gd name="T94" fmla="*/ 1191 w 1361"/>
                <a:gd name="T95" fmla="*/ 567 h 850"/>
                <a:gd name="T96" fmla="*/ 1304 w 1361"/>
                <a:gd name="T97" fmla="*/ 567 h 850"/>
                <a:gd name="T98" fmla="*/ 1304 w 1361"/>
                <a:gd name="T99" fmla="*/ 510 h 850"/>
                <a:gd name="T100" fmla="*/ 1361 w 1361"/>
                <a:gd name="T101" fmla="*/ 510 h 850"/>
                <a:gd name="T102" fmla="*/ 1361 w 1361"/>
                <a:gd name="T103" fmla="*/ 453 h 850"/>
                <a:gd name="T104" fmla="*/ 1304 w 1361"/>
                <a:gd name="T105" fmla="*/ 453 h 850"/>
                <a:gd name="T106" fmla="*/ 1304 w 1361"/>
                <a:gd name="T107" fmla="*/ 396 h 850"/>
                <a:gd name="T108" fmla="*/ 1191 w 1361"/>
                <a:gd name="T109" fmla="*/ 396 h 850"/>
                <a:gd name="T110" fmla="*/ 1191 w 1361"/>
                <a:gd name="T111" fmla="*/ 340 h 850"/>
                <a:gd name="T112" fmla="*/ 1077 w 1361"/>
                <a:gd name="T113" fmla="*/ 340 h 850"/>
                <a:gd name="T114" fmla="*/ 1077 w 1361"/>
                <a:gd name="T115" fmla="*/ 226 h 850"/>
                <a:gd name="T116" fmla="*/ 1021 w 1361"/>
                <a:gd name="T117" fmla="*/ 226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61" h="850">
                  <a:moveTo>
                    <a:pt x="1021" y="226"/>
                  </a:moveTo>
                  <a:lnTo>
                    <a:pt x="1021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851" y="340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283"/>
                  </a:lnTo>
                  <a:lnTo>
                    <a:pt x="567" y="28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397" y="510"/>
                  </a:lnTo>
                  <a:lnTo>
                    <a:pt x="397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680" y="793"/>
                  </a:lnTo>
                  <a:lnTo>
                    <a:pt x="680" y="850"/>
                  </a:lnTo>
                  <a:lnTo>
                    <a:pt x="794" y="850"/>
                  </a:lnTo>
                  <a:lnTo>
                    <a:pt x="794" y="737"/>
                  </a:lnTo>
                  <a:lnTo>
                    <a:pt x="964" y="737"/>
                  </a:lnTo>
                  <a:lnTo>
                    <a:pt x="964" y="793"/>
                  </a:lnTo>
                  <a:lnTo>
                    <a:pt x="1134" y="793"/>
                  </a:lnTo>
                  <a:lnTo>
                    <a:pt x="1134" y="623"/>
                  </a:lnTo>
                  <a:lnTo>
                    <a:pt x="1191" y="623"/>
                  </a:lnTo>
                  <a:lnTo>
                    <a:pt x="1191" y="567"/>
                  </a:lnTo>
                  <a:lnTo>
                    <a:pt x="1304" y="567"/>
                  </a:lnTo>
                  <a:lnTo>
                    <a:pt x="1304" y="510"/>
                  </a:lnTo>
                  <a:lnTo>
                    <a:pt x="1361" y="510"/>
                  </a:lnTo>
                  <a:lnTo>
                    <a:pt x="1361" y="453"/>
                  </a:lnTo>
                  <a:lnTo>
                    <a:pt x="1304" y="453"/>
                  </a:lnTo>
                  <a:lnTo>
                    <a:pt x="1304" y="396"/>
                  </a:lnTo>
                  <a:lnTo>
                    <a:pt x="1191" y="396"/>
                  </a:lnTo>
                  <a:lnTo>
                    <a:pt x="1191" y="340"/>
                  </a:lnTo>
                  <a:lnTo>
                    <a:pt x="1077" y="340"/>
                  </a:lnTo>
                  <a:lnTo>
                    <a:pt x="1077" y="226"/>
                  </a:lnTo>
                  <a:lnTo>
                    <a:pt x="1021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850"/>
            <p:cNvSpPr>
              <a:spLocks/>
            </p:cNvSpPr>
            <p:nvPr/>
          </p:nvSpPr>
          <p:spPr bwMode="auto">
            <a:xfrm>
              <a:off x="1877" y="1550"/>
              <a:ext cx="908" cy="1247"/>
            </a:xfrm>
            <a:custGeom>
              <a:avLst/>
              <a:gdLst>
                <a:gd name="T0" fmla="*/ 908 w 908"/>
                <a:gd name="T1" fmla="*/ 56 h 1247"/>
                <a:gd name="T2" fmla="*/ 908 w 908"/>
                <a:gd name="T3" fmla="*/ 623 h 1247"/>
                <a:gd name="T4" fmla="*/ 851 w 908"/>
                <a:gd name="T5" fmla="*/ 623 h 1247"/>
                <a:gd name="T6" fmla="*/ 851 w 908"/>
                <a:gd name="T7" fmla="*/ 680 h 1247"/>
                <a:gd name="T8" fmla="*/ 794 w 908"/>
                <a:gd name="T9" fmla="*/ 680 h 1247"/>
                <a:gd name="T10" fmla="*/ 794 w 908"/>
                <a:gd name="T11" fmla="*/ 794 h 1247"/>
                <a:gd name="T12" fmla="*/ 851 w 908"/>
                <a:gd name="T13" fmla="*/ 794 h 1247"/>
                <a:gd name="T14" fmla="*/ 851 w 908"/>
                <a:gd name="T15" fmla="*/ 964 h 1247"/>
                <a:gd name="T16" fmla="*/ 794 w 908"/>
                <a:gd name="T17" fmla="*/ 964 h 1247"/>
                <a:gd name="T18" fmla="*/ 794 w 908"/>
                <a:gd name="T19" fmla="*/ 1077 h 1247"/>
                <a:gd name="T20" fmla="*/ 681 w 908"/>
                <a:gd name="T21" fmla="*/ 1077 h 1247"/>
                <a:gd name="T22" fmla="*/ 681 w 908"/>
                <a:gd name="T23" fmla="*/ 1247 h 1247"/>
                <a:gd name="T24" fmla="*/ 511 w 908"/>
                <a:gd name="T25" fmla="*/ 1247 h 1247"/>
                <a:gd name="T26" fmla="*/ 511 w 908"/>
                <a:gd name="T27" fmla="*/ 1134 h 1247"/>
                <a:gd name="T28" fmla="*/ 454 w 908"/>
                <a:gd name="T29" fmla="*/ 1134 h 1247"/>
                <a:gd name="T30" fmla="*/ 454 w 908"/>
                <a:gd name="T31" fmla="*/ 964 h 1247"/>
                <a:gd name="T32" fmla="*/ 57 w 908"/>
                <a:gd name="T33" fmla="*/ 964 h 1247"/>
                <a:gd name="T34" fmla="*/ 57 w 908"/>
                <a:gd name="T35" fmla="*/ 850 h 1247"/>
                <a:gd name="T36" fmla="*/ 114 w 908"/>
                <a:gd name="T37" fmla="*/ 850 h 1247"/>
                <a:gd name="T38" fmla="*/ 114 w 908"/>
                <a:gd name="T39" fmla="*/ 794 h 1247"/>
                <a:gd name="T40" fmla="*/ 227 w 908"/>
                <a:gd name="T41" fmla="*/ 794 h 1247"/>
                <a:gd name="T42" fmla="*/ 227 w 908"/>
                <a:gd name="T43" fmla="*/ 737 h 1247"/>
                <a:gd name="T44" fmla="*/ 284 w 908"/>
                <a:gd name="T45" fmla="*/ 737 h 1247"/>
                <a:gd name="T46" fmla="*/ 284 w 908"/>
                <a:gd name="T47" fmla="*/ 680 h 1247"/>
                <a:gd name="T48" fmla="*/ 227 w 908"/>
                <a:gd name="T49" fmla="*/ 680 h 1247"/>
                <a:gd name="T50" fmla="*/ 227 w 908"/>
                <a:gd name="T51" fmla="*/ 623 h 1247"/>
                <a:gd name="T52" fmla="*/ 114 w 908"/>
                <a:gd name="T53" fmla="*/ 623 h 1247"/>
                <a:gd name="T54" fmla="*/ 114 w 908"/>
                <a:gd name="T55" fmla="*/ 567 h 1247"/>
                <a:gd name="T56" fmla="*/ 0 w 908"/>
                <a:gd name="T57" fmla="*/ 567 h 1247"/>
                <a:gd name="T58" fmla="*/ 0 w 908"/>
                <a:gd name="T59" fmla="*/ 283 h 1247"/>
                <a:gd name="T60" fmla="*/ 170 w 908"/>
                <a:gd name="T61" fmla="*/ 283 h 1247"/>
                <a:gd name="T62" fmla="*/ 170 w 908"/>
                <a:gd name="T63" fmla="*/ 227 h 1247"/>
                <a:gd name="T64" fmla="*/ 284 w 908"/>
                <a:gd name="T65" fmla="*/ 227 h 1247"/>
                <a:gd name="T66" fmla="*/ 284 w 908"/>
                <a:gd name="T67" fmla="*/ 170 h 1247"/>
                <a:gd name="T68" fmla="*/ 341 w 908"/>
                <a:gd name="T69" fmla="*/ 170 h 1247"/>
                <a:gd name="T70" fmla="*/ 341 w 908"/>
                <a:gd name="T71" fmla="*/ 113 h 1247"/>
                <a:gd name="T72" fmla="*/ 454 w 908"/>
                <a:gd name="T73" fmla="*/ 113 h 1247"/>
                <a:gd name="T74" fmla="*/ 454 w 908"/>
                <a:gd name="T75" fmla="*/ 56 h 1247"/>
                <a:gd name="T76" fmla="*/ 794 w 908"/>
                <a:gd name="T77" fmla="*/ 56 h 1247"/>
                <a:gd name="T78" fmla="*/ 794 w 908"/>
                <a:gd name="T79" fmla="*/ 0 h 1247"/>
                <a:gd name="T80" fmla="*/ 851 w 908"/>
                <a:gd name="T81" fmla="*/ 0 h 1247"/>
                <a:gd name="T82" fmla="*/ 851 w 908"/>
                <a:gd name="T83" fmla="*/ 56 h 1247"/>
                <a:gd name="T84" fmla="*/ 908 w 908"/>
                <a:gd name="T85" fmla="*/ 56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8" h="1247">
                  <a:moveTo>
                    <a:pt x="908" y="56"/>
                  </a:moveTo>
                  <a:lnTo>
                    <a:pt x="908" y="623"/>
                  </a:lnTo>
                  <a:lnTo>
                    <a:pt x="851" y="623"/>
                  </a:lnTo>
                  <a:lnTo>
                    <a:pt x="851" y="680"/>
                  </a:lnTo>
                  <a:lnTo>
                    <a:pt x="794" y="680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77"/>
                  </a:lnTo>
                  <a:lnTo>
                    <a:pt x="681" y="1077"/>
                  </a:lnTo>
                  <a:lnTo>
                    <a:pt x="681" y="1247"/>
                  </a:lnTo>
                  <a:lnTo>
                    <a:pt x="511" y="1247"/>
                  </a:lnTo>
                  <a:lnTo>
                    <a:pt x="511" y="1134"/>
                  </a:lnTo>
                  <a:lnTo>
                    <a:pt x="454" y="1134"/>
                  </a:lnTo>
                  <a:lnTo>
                    <a:pt x="454" y="964"/>
                  </a:lnTo>
                  <a:lnTo>
                    <a:pt x="57" y="964"/>
                  </a:lnTo>
                  <a:lnTo>
                    <a:pt x="57" y="850"/>
                  </a:lnTo>
                  <a:lnTo>
                    <a:pt x="114" y="850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623"/>
                  </a:lnTo>
                  <a:lnTo>
                    <a:pt x="114" y="62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851" y="0"/>
                  </a:lnTo>
                  <a:lnTo>
                    <a:pt x="851" y="56"/>
                  </a:lnTo>
                  <a:lnTo>
                    <a:pt x="908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851"/>
            <p:cNvSpPr>
              <a:spLocks/>
            </p:cNvSpPr>
            <p:nvPr/>
          </p:nvSpPr>
          <p:spPr bwMode="auto">
            <a:xfrm>
              <a:off x="2558" y="1663"/>
              <a:ext cx="907" cy="1134"/>
            </a:xfrm>
            <a:custGeom>
              <a:avLst/>
              <a:gdLst>
                <a:gd name="T0" fmla="*/ 907 w 907"/>
                <a:gd name="T1" fmla="*/ 114 h 1134"/>
                <a:gd name="T2" fmla="*/ 907 w 907"/>
                <a:gd name="T3" fmla="*/ 454 h 1134"/>
                <a:gd name="T4" fmla="*/ 850 w 907"/>
                <a:gd name="T5" fmla="*/ 454 h 1134"/>
                <a:gd name="T6" fmla="*/ 850 w 907"/>
                <a:gd name="T7" fmla="*/ 510 h 1134"/>
                <a:gd name="T8" fmla="*/ 794 w 907"/>
                <a:gd name="T9" fmla="*/ 510 h 1134"/>
                <a:gd name="T10" fmla="*/ 794 w 907"/>
                <a:gd name="T11" fmla="*/ 567 h 1134"/>
                <a:gd name="T12" fmla="*/ 737 w 907"/>
                <a:gd name="T13" fmla="*/ 567 h 1134"/>
                <a:gd name="T14" fmla="*/ 737 w 907"/>
                <a:gd name="T15" fmla="*/ 624 h 1134"/>
                <a:gd name="T16" fmla="*/ 623 w 907"/>
                <a:gd name="T17" fmla="*/ 624 h 1134"/>
                <a:gd name="T18" fmla="*/ 623 w 907"/>
                <a:gd name="T19" fmla="*/ 737 h 1134"/>
                <a:gd name="T20" fmla="*/ 510 w 907"/>
                <a:gd name="T21" fmla="*/ 737 h 1134"/>
                <a:gd name="T22" fmla="*/ 510 w 907"/>
                <a:gd name="T23" fmla="*/ 794 h 1134"/>
                <a:gd name="T24" fmla="*/ 453 w 907"/>
                <a:gd name="T25" fmla="*/ 794 h 1134"/>
                <a:gd name="T26" fmla="*/ 453 w 907"/>
                <a:gd name="T27" fmla="*/ 964 h 1134"/>
                <a:gd name="T28" fmla="*/ 283 w 907"/>
                <a:gd name="T29" fmla="*/ 964 h 1134"/>
                <a:gd name="T30" fmla="*/ 283 w 907"/>
                <a:gd name="T31" fmla="*/ 1021 h 1134"/>
                <a:gd name="T32" fmla="*/ 170 w 907"/>
                <a:gd name="T33" fmla="*/ 1021 h 1134"/>
                <a:gd name="T34" fmla="*/ 170 w 907"/>
                <a:gd name="T35" fmla="*/ 1077 h 1134"/>
                <a:gd name="T36" fmla="*/ 113 w 907"/>
                <a:gd name="T37" fmla="*/ 1077 h 1134"/>
                <a:gd name="T38" fmla="*/ 113 w 907"/>
                <a:gd name="T39" fmla="*/ 1134 h 1134"/>
                <a:gd name="T40" fmla="*/ 0 w 907"/>
                <a:gd name="T41" fmla="*/ 1134 h 1134"/>
                <a:gd name="T42" fmla="*/ 0 w 907"/>
                <a:gd name="T43" fmla="*/ 964 h 1134"/>
                <a:gd name="T44" fmla="*/ 113 w 907"/>
                <a:gd name="T45" fmla="*/ 964 h 1134"/>
                <a:gd name="T46" fmla="*/ 113 w 907"/>
                <a:gd name="T47" fmla="*/ 851 h 1134"/>
                <a:gd name="T48" fmla="*/ 170 w 907"/>
                <a:gd name="T49" fmla="*/ 851 h 1134"/>
                <a:gd name="T50" fmla="*/ 170 w 907"/>
                <a:gd name="T51" fmla="*/ 681 h 1134"/>
                <a:gd name="T52" fmla="*/ 113 w 907"/>
                <a:gd name="T53" fmla="*/ 681 h 1134"/>
                <a:gd name="T54" fmla="*/ 113 w 907"/>
                <a:gd name="T55" fmla="*/ 567 h 1134"/>
                <a:gd name="T56" fmla="*/ 170 w 907"/>
                <a:gd name="T57" fmla="*/ 567 h 1134"/>
                <a:gd name="T58" fmla="*/ 170 w 907"/>
                <a:gd name="T59" fmla="*/ 510 h 1134"/>
                <a:gd name="T60" fmla="*/ 227 w 907"/>
                <a:gd name="T61" fmla="*/ 510 h 1134"/>
                <a:gd name="T62" fmla="*/ 227 w 907"/>
                <a:gd name="T63" fmla="*/ 0 h 1134"/>
                <a:gd name="T64" fmla="*/ 453 w 907"/>
                <a:gd name="T65" fmla="*/ 0 h 1134"/>
                <a:gd name="T66" fmla="*/ 453 w 907"/>
                <a:gd name="T67" fmla="*/ 57 h 1134"/>
                <a:gd name="T68" fmla="*/ 680 w 907"/>
                <a:gd name="T69" fmla="*/ 57 h 1134"/>
                <a:gd name="T70" fmla="*/ 680 w 907"/>
                <a:gd name="T71" fmla="*/ 114 h 1134"/>
                <a:gd name="T72" fmla="*/ 907 w 907"/>
                <a:gd name="T73" fmla="*/ 11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1134">
                  <a:moveTo>
                    <a:pt x="907" y="114"/>
                  </a:moveTo>
                  <a:lnTo>
                    <a:pt x="907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23" y="624"/>
                  </a:lnTo>
                  <a:lnTo>
                    <a:pt x="62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453" y="794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90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853"/>
            <p:cNvSpPr>
              <a:spLocks/>
            </p:cNvSpPr>
            <p:nvPr/>
          </p:nvSpPr>
          <p:spPr bwMode="auto">
            <a:xfrm>
              <a:off x="3692" y="2287"/>
              <a:ext cx="1531" cy="1247"/>
            </a:xfrm>
            <a:custGeom>
              <a:avLst/>
              <a:gdLst>
                <a:gd name="T0" fmla="*/ 1077 w 1531"/>
                <a:gd name="T1" fmla="*/ 0 h 1247"/>
                <a:gd name="T2" fmla="*/ 1134 w 1531"/>
                <a:gd name="T3" fmla="*/ 0 h 1247"/>
                <a:gd name="T4" fmla="*/ 1134 w 1531"/>
                <a:gd name="T5" fmla="*/ 57 h 1247"/>
                <a:gd name="T6" fmla="*/ 1304 w 1531"/>
                <a:gd name="T7" fmla="*/ 57 h 1247"/>
                <a:gd name="T8" fmla="*/ 1304 w 1531"/>
                <a:gd name="T9" fmla="*/ 283 h 1247"/>
                <a:gd name="T10" fmla="*/ 1417 w 1531"/>
                <a:gd name="T11" fmla="*/ 283 h 1247"/>
                <a:gd name="T12" fmla="*/ 1417 w 1531"/>
                <a:gd name="T13" fmla="*/ 340 h 1247"/>
                <a:gd name="T14" fmla="*/ 1531 w 1531"/>
                <a:gd name="T15" fmla="*/ 340 h 1247"/>
                <a:gd name="T16" fmla="*/ 1531 w 1531"/>
                <a:gd name="T17" fmla="*/ 397 h 1247"/>
                <a:gd name="T18" fmla="*/ 1474 w 1531"/>
                <a:gd name="T19" fmla="*/ 397 h 1247"/>
                <a:gd name="T20" fmla="*/ 1474 w 1531"/>
                <a:gd name="T21" fmla="*/ 453 h 1247"/>
                <a:gd name="T22" fmla="*/ 1417 w 1531"/>
                <a:gd name="T23" fmla="*/ 453 h 1247"/>
                <a:gd name="T24" fmla="*/ 1417 w 1531"/>
                <a:gd name="T25" fmla="*/ 567 h 1247"/>
                <a:gd name="T26" fmla="*/ 1304 w 1531"/>
                <a:gd name="T27" fmla="*/ 567 h 1247"/>
                <a:gd name="T28" fmla="*/ 1304 w 1531"/>
                <a:gd name="T29" fmla="*/ 624 h 1247"/>
                <a:gd name="T30" fmla="*/ 1191 w 1531"/>
                <a:gd name="T31" fmla="*/ 624 h 1247"/>
                <a:gd name="T32" fmla="*/ 1077 w 1531"/>
                <a:gd name="T33" fmla="*/ 624 h 1247"/>
                <a:gd name="T34" fmla="*/ 1077 w 1531"/>
                <a:gd name="T35" fmla="*/ 680 h 1247"/>
                <a:gd name="T36" fmla="*/ 964 w 1531"/>
                <a:gd name="T37" fmla="*/ 680 h 1247"/>
                <a:gd name="T38" fmla="*/ 964 w 1531"/>
                <a:gd name="T39" fmla="*/ 850 h 1247"/>
                <a:gd name="T40" fmla="*/ 850 w 1531"/>
                <a:gd name="T41" fmla="*/ 850 h 1247"/>
                <a:gd name="T42" fmla="*/ 850 w 1531"/>
                <a:gd name="T43" fmla="*/ 907 h 1247"/>
                <a:gd name="T44" fmla="*/ 567 w 1531"/>
                <a:gd name="T45" fmla="*/ 907 h 1247"/>
                <a:gd name="T46" fmla="*/ 567 w 1531"/>
                <a:gd name="T47" fmla="*/ 1134 h 1247"/>
                <a:gd name="T48" fmla="*/ 510 w 1531"/>
                <a:gd name="T49" fmla="*/ 1134 h 1247"/>
                <a:gd name="T50" fmla="*/ 510 w 1531"/>
                <a:gd name="T51" fmla="*/ 1191 h 1247"/>
                <a:gd name="T52" fmla="*/ 453 w 1531"/>
                <a:gd name="T53" fmla="*/ 1191 h 1247"/>
                <a:gd name="T54" fmla="*/ 453 w 1531"/>
                <a:gd name="T55" fmla="*/ 1247 h 1247"/>
                <a:gd name="T56" fmla="*/ 283 w 1531"/>
                <a:gd name="T57" fmla="*/ 1247 h 1247"/>
                <a:gd name="T58" fmla="*/ 283 w 1531"/>
                <a:gd name="T59" fmla="*/ 1077 h 1247"/>
                <a:gd name="T60" fmla="*/ 227 w 1531"/>
                <a:gd name="T61" fmla="*/ 1077 h 1247"/>
                <a:gd name="T62" fmla="*/ 227 w 1531"/>
                <a:gd name="T63" fmla="*/ 907 h 1247"/>
                <a:gd name="T64" fmla="*/ 56 w 1531"/>
                <a:gd name="T65" fmla="*/ 907 h 1247"/>
                <a:gd name="T66" fmla="*/ 56 w 1531"/>
                <a:gd name="T67" fmla="*/ 850 h 1247"/>
                <a:gd name="T68" fmla="*/ 0 w 1531"/>
                <a:gd name="T69" fmla="*/ 850 h 1247"/>
                <a:gd name="T70" fmla="*/ 0 w 1531"/>
                <a:gd name="T71" fmla="*/ 794 h 1247"/>
                <a:gd name="T72" fmla="*/ 56 w 1531"/>
                <a:gd name="T73" fmla="*/ 794 h 1247"/>
                <a:gd name="T74" fmla="*/ 56 w 1531"/>
                <a:gd name="T75" fmla="*/ 737 h 1247"/>
                <a:gd name="T76" fmla="*/ 113 w 1531"/>
                <a:gd name="T77" fmla="*/ 737 h 1247"/>
                <a:gd name="T78" fmla="*/ 113 w 1531"/>
                <a:gd name="T79" fmla="*/ 680 h 1247"/>
                <a:gd name="T80" fmla="*/ 170 w 1531"/>
                <a:gd name="T81" fmla="*/ 680 h 1247"/>
                <a:gd name="T82" fmla="*/ 170 w 1531"/>
                <a:gd name="T83" fmla="*/ 624 h 1247"/>
                <a:gd name="T84" fmla="*/ 227 w 1531"/>
                <a:gd name="T85" fmla="*/ 624 h 1247"/>
                <a:gd name="T86" fmla="*/ 227 w 1531"/>
                <a:gd name="T87" fmla="*/ 567 h 1247"/>
                <a:gd name="T88" fmla="*/ 340 w 1531"/>
                <a:gd name="T89" fmla="*/ 567 h 1247"/>
                <a:gd name="T90" fmla="*/ 340 w 1531"/>
                <a:gd name="T91" fmla="*/ 510 h 1247"/>
                <a:gd name="T92" fmla="*/ 397 w 1531"/>
                <a:gd name="T93" fmla="*/ 510 h 1247"/>
                <a:gd name="T94" fmla="*/ 397 w 1531"/>
                <a:gd name="T95" fmla="*/ 397 h 1247"/>
                <a:gd name="T96" fmla="*/ 453 w 1531"/>
                <a:gd name="T97" fmla="*/ 397 h 1247"/>
                <a:gd name="T98" fmla="*/ 453 w 1531"/>
                <a:gd name="T99" fmla="*/ 170 h 1247"/>
                <a:gd name="T100" fmla="*/ 510 w 1531"/>
                <a:gd name="T101" fmla="*/ 170 h 1247"/>
                <a:gd name="T102" fmla="*/ 510 w 1531"/>
                <a:gd name="T103" fmla="*/ 113 h 1247"/>
                <a:gd name="T104" fmla="*/ 567 w 1531"/>
                <a:gd name="T105" fmla="*/ 113 h 1247"/>
                <a:gd name="T106" fmla="*/ 567 w 1531"/>
                <a:gd name="T107" fmla="*/ 57 h 1247"/>
                <a:gd name="T108" fmla="*/ 680 w 1531"/>
                <a:gd name="T109" fmla="*/ 57 h 1247"/>
                <a:gd name="T110" fmla="*/ 794 w 1531"/>
                <a:gd name="T111" fmla="*/ 57 h 1247"/>
                <a:gd name="T112" fmla="*/ 794 w 1531"/>
                <a:gd name="T113" fmla="*/ 0 h 1247"/>
                <a:gd name="T114" fmla="*/ 1077 w 1531"/>
                <a:gd name="T11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31" h="1247">
                  <a:moveTo>
                    <a:pt x="1077" y="0"/>
                  </a:moveTo>
                  <a:lnTo>
                    <a:pt x="1134" y="0"/>
                  </a:lnTo>
                  <a:lnTo>
                    <a:pt x="1134" y="57"/>
                  </a:lnTo>
                  <a:lnTo>
                    <a:pt x="1304" y="57"/>
                  </a:lnTo>
                  <a:lnTo>
                    <a:pt x="1304" y="283"/>
                  </a:lnTo>
                  <a:lnTo>
                    <a:pt x="1417" y="283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474" y="397"/>
                  </a:lnTo>
                  <a:lnTo>
                    <a:pt x="1474" y="453"/>
                  </a:lnTo>
                  <a:lnTo>
                    <a:pt x="1417" y="453"/>
                  </a:lnTo>
                  <a:lnTo>
                    <a:pt x="1417" y="567"/>
                  </a:lnTo>
                  <a:lnTo>
                    <a:pt x="1304" y="567"/>
                  </a:lnTo>
                  <a:lnTo>
                    <a:pt x="1304" y="624"/>
                  </a:lnTo>
                  <a:lnTo>
                    <a:pt x="1191" y="624"/>
                  </a:lnTo>
                  <a:lnTo>
                    <a:pt x="1077" y="624"/>
                  </a:lnTo>
                  <a:lnTo>
                    <a:pt x="1077" y="680"/>
                  </a:lnTo>
                  <a:lnTo>
                    <a:pt x="964" y="680"/>
                  </a:lnTo>
                  <a:lnTo>
                    <a:pt x="964" y="850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510" y="1134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247"/>
                  </a:lnTo>
                  <a:lnTo>
                    <a:pt x="283" y="1247"/>
                  </a:lnTo>
                  <a:lnTo>
                    <a:pt x="283" y="1077"/>
                  </a:lnTo>
                  <a:lnTo>
                    <a:pt x="227" y="1077"/>
                  </a:lnTo>
                  <a:lnTo>
                    <a:pt x="227" y="907"/>
                  </a:lnTo>
                  <a:lnTo>
                    <a:pt x="56" y="907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07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854"/>
            <p:cNvSpPr>
              <a:spLocks/>
            </p:cNvSpPr>
            <p:nvPr/>
          </p:nvSpPr>
          <p:spPr bwMode="auto">
            <a:xfrm>
              <a:off x="4202" y="1663"/>
              <a:ext cx="624" cy="681"/>
            </a:xfrm>
            <a:custGeom>
              <a:avLst/>
              <a:gdLst>
                <a:gd name="T0" fmla="*/ 624 w 624"/>
                <a:gd name="T1" fmla="*/ 0 h 681"/>
                <a:gd name="T2" fmla="*/ 624 w 624"/>
                <a:gd name="T3" fmla="*/ 114 h 681"/>
                <a:gd name="T4" fmla="*/ 567 w 624"/>
                <a:gd name="T5" fmla="*/ 114 h 681"/>
                <a:gd name="T6" fmla="*/ 567 w 624"/>
                <a:gd name="T7" fmla="*/ 284 h 681"/>
                <a:gd name="T8" fmla="*/ 510 w 624"/>
                <a:gd name="T9" fmla="*/ 284 h 681"/>
                <a:gd name="T10" fmla="*/ 510 w 624"/>
                <a:gd name="T11" fmla="*/ 397 h 681"/>
                <a:gd name="T12" fmla="*/ 567 w 624"/>
                <a:gd name="T13" fmla="*/ 397 h 681"/>
                <a:gd name="T14" fmla="*/ 567 w 624"/>
                <a:gd name="T15" fmla="*/ 454 h 681"/>
                <a:gd name="T16" fmla="*/ 567 w 624"/>
                <a:gd name="T17" fmla="*/ 510 h 681"/>
                <a:gd name="T18" fmla="*/ 510 w 624"/>
                <a:gd name="T19" fmla="*/ 510 h 681"/>
                <a:gd name="T20" fmla="*/ 510 w 624"/>
                <a:gd name="T21" fmla="*/ 567 h 681"/>
                <a:gd name="T22" fmla="*/ 567 w 624"/>
                <a:gd name="T23" fmla="*/ 567 h 681"/>
                <a:gd name="T24" fmla="*/ 567 w 624"/>
                <a:gd name="T25" fmla="*/ 624 h 681"/>
                <a:gd name="T26" fmla="*/ 284 w 624"/>
                <a:gd name="T27" fmla="*/ 624 h 681"/>
                <a:gd name="T28" fmla="*/ 284 w 624"/>
                <a:gd name="T29" fmla="*/ 681 h 681"/>
                <a:gd name="T30" fmla="*/ 170 w 624"/>
                <a:gd name="T31" fmla="*/ 681 h 681"/>
                <a:gd name="T32" fmla="*/ 170 w 624"/>
                <a:gd name="T33" fmla="*/ 567 h 681"/>
                <a:gd name="T34" fmla="*/ 57 w 624"/>
                <a:gd name="T35" fmla="*/ 567 h 681"/>
                <a:gd name="T36" fmla="*/ 57 w 624"/>
                <a:gd name="T37" fmla="*/ 284 h 681"/>
                <a:gd name="T38" fmla="*/ 0 w 624"/>
                <a:gd name="T39" fmla="*/ 284 h 681"/>
                <a:gd name="T40" fmla="*/ 0 w 624"/>
                <a:gd name="T41" fmla="*/ 114 h 681"/>
                <a:gd name="T42" fmla="*/ 227 w 624"/>
                <a:gd name="T43" fmla="*/ 114 h 681"/>
                <a:gd name="T44" fmla="*/ 227 w 624"/>
                <a:gd name="T45" fmla="*/ 57 h 681"/>
                <a:gd name="T46" fmla="*/ 397 w 624"/>
                <a:gd name="T47" fmla="*/ 57 h 681"/>
                <a:gd name="T48" fmla="*/ 397 w 624"/>
                <a:gd name="T49" fmla="*/ 0 h 681"/>
                <a:gd name="T50" fmla="*/ 624 w 624"/>
                <a:gd name="T5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681">
                  <a:moveTo>
                    <a:pt x="624" y="0"/>
                  </a:moveTo>
                  <a:lnTo>
                    <a:pt x="624" y="114"/>
                  </a:lnTo>
                  <a:lnTo>
                    <a:pt x="567" y="114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170" y="681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855"/>
            <p:cNvSpPr>
              <a:spLocks/>
            </p:cNvSpPr>
            <p:nvPr/>
          </p:nvSpPr>
          <p:spPr bwMode="auto">
            <a:xfrm>
              <a:off x="3181" y="1777"/>
              <a:ext cx="1021" cy="567"/>
            </a:xfrm>
            <a:custGeom>
              <a:avLst/>
              <a:gdLst>
                <a:gd name="T0" fmla="*/ 1021 w 1021"/>
                <a:gd name="T1" fmla="*/ 0 h 567"/>
                <a:gd name="T2" fmla="*/ 284 w 1021"/>
                <a:gd name="T3" fmla="*/ 0 h 567"/>
                <a:gd name="T4" fmla="*/ 284 w 1021"/>
                <a:gd name="T5" fmla="*/ 340 h 567"/>
                <a:gd name="T6" fmla="*/ 227 w 1021"/>
                <a:gd name="T7" fmla="*/ 340 h 567"/>
                <a:gd name="T8" fmla="*/ 227 w 1021"/>
                <a:gd name="T9" fmla="*/ 396 h 567"/>
                <a:gd name="T10" fmla="*/ 171 w 1021"/>
                <a:gd name="T11" fmla="*/ 396 h 567"/>
                <a:gd name="T12" fmla="*/ 171 w 1021"/>
                <a:gd name="T13" fmla="*/ 453 h 567"/>
                <a:gd name="T14" fmla="*/ 114 w 1021"/>
                <a:gd name="T15" fmla="*/ 453 h 567"/>
                <a:gd name="T16" fmla="*/ 114 w 1021"/>
                <a:gd name="T17" fmla="*/ 510 h 567"/>
                <a:gd name="T18" fmla="*/ 0 w 1021"/>
                <a:gd name="T19" fmla="*/ 510 h 567"/>
                <a:gd name="T20" fmla="*/ 0 w 1021"/>
                <a:gd name="T21" fmla="*/ 567 h 567"/>
                <a:gd name="T22" fmla="*/ 171 w 1021"/>
                <a:gd name="T23" fmla="*/ 567 h 567"/>
                <a:gd name="T24" fmla="*/ 171 w 1021"/>
                <a:gd name="T25" fmla="*/ 510 h 567"/>
                <a:gd name="T26" fmla="*/ 284 w 1021"/>
                <a:gd name="T27" fmla="*/ 510 h 567"/>
                <a:gd name="T28" fmla="*/ 284 w 1021"/>
                <a:gd name="T29" fmla="*/ 453 h 567"/>
                <a:gd name="T30" fmla="*/ 397 w 1021"/>
                <a:gd name="T31" fmla="*/ 453 h 567"/>
                <a:gd name="T32" fmla="*/ 397 w 1021"/>
                <a:gd name="T33" fmla="*/ 340 h 567"/>
                <a:gd name="T34" fmla="*/ 454 w 1021"/>
                <a:gd name="T35" fmla="*/ 340 h 567"/>
                <a:gd name="T36" fmla="*/ 454 w 1021"/>
                <a:gd name="T37" fmla="*/ 283 h 567"/>
                <a:gd name="T38" fmla="*/ 511 w 1021"/>
                <a:gd name="T39" fmla="*/ 283 h 567"/>
                <a:gd name="T40" fmla="*/ 511 w 1021"/>
                <a:gd name="T41" fmla="*/ 226 h 567"/>
                <a:gd name="T42" fmla="*/ 624 w 1021"/>
                <a:gd name="T43" fmla="*/ 226 h 567"/>
                <a:gd name="T44" fmla="*/ 624 w 1021"/>
                <a:gd name="T45" fmla="*/ 283 h 567"/>
                <a:gd name="T46" fmla="*/ 908 w 1021"/>
                <a:gd name="T47" fmla="*/ 283 h 567"/>
                <a:gd name="T48" fmla="*/ 908 w 1021"/>
                <a:gd name="T49" fmla="*/ 170 h 567"/>
                <a:gd name="T50" fmla="*/ 1021 w 1021"/>
                <a:gd name="T51" fmla="*/ 170 h 567"/>
                <a:gd name="T52" fmla="*/ 1021 w 1021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567">
                  <a:moveTo>
                    <a:pt x="1021" y="0"/>
                  </a:moveTo>
                  <a:lnTo>
                    <a:pt x="284" y="0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396"/>
                  </a:lnTo>
                  <a:lnTo>
                    <a:pt x="171" y="396"/>
                  </a:lnTo>
                  <a:lnTo>
                    <a:pt x="171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171" y="567"/>
                  </a:lnTo>
                  <a:lnTo>
                    <a:pt x="171" y="510"/>
                  </a:lnTo>
                  <a:lnTo>
                    <a:pt x="284" y="510"/>
                  </a:lnTo>
                  <a:lnTo>
                    <a:pt x="284" y="453"/>
                  </a:lnTo>
                  <a:lnTo>
                    <a:pt x="397" y="453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908" y="283"/>
                  </a:lnTo>
                  <a:lnTo>
                    <a:pt x="908" y="170"/>
                  </a:lnTo>
                  <a:lnTo>
                    <a:pt x="1021" y="170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856"/>
            <p:cNvSpPr>
              <a:spLocks/>
            </p:cNvSpPr>
            <p:nvPr/>
          </p:nvSpPr>
          <p:spPr bwMode="auto">
            <a:xfrm>
              <a:off x="2671" y="1947"/>
              <a:ext cx="1701" cy="1190"/>
            </a:xfrm>
            <a:custGeom>
              <a:avLst/>
              <a:gdLst>
                <a:gd name="T0" fmla="*/ 1021 w 1701"/>
                <a:gd name="T1" fmla="*/ 1190 h 1190"/>
                <a:gd name="T2" fmla="*/ 1021 w 1701"/>
                <a:gd name="T3" fmla="*/ 1134 h 1190"/>
                <a:gd name="T4" fmla="*/ 1077 w 1701"/>
                <a:gd name="T5" fmla="*/ 1134 h 1190"/>
                <a:gd name="T6" fmla="*/ 1077 w 1701"/>
                <a:gd name="T7" fmla="*/ 1077 h 1190"/>
                <a:gd name="T8" fmla="*/ 1134 w 1701"/>
                <a:gd name="T9" fmla="*/ 1077 h 1190"/>
                <a:gd name="T10" fmla="*/ 1134 w 1701"/>
                <a:gd name="T11" fmla="*/ 1020 h 1190"/>
                <a:gd name="T12" fmla="*/ 1191 w 1701"/>
                <a:gd name="T13" fmla="*/ 1020 h 1190"/>
                <a:gd name="T14" fmla="*/ 1191 w 1701"/>
                <a:gd name="T15" fmla="*/ 964 h 1190"/>
                <a:gd name="T16" fmla="*/ 1248 w 1701"/>
                <a:gd name="T17" fmla="*/ 964 h 1190"/>
                <a:gd name="T18" fmla="*/ 1248 w 1701"/>
                <a:gd name="T19" fmla="*/ 907 h 1190"/>
                <a:gd name="T20" fmla="*/ 1361 w 1701"/>
                <a:gd name="T21" fmla="*/ 907 h 1190"/>
                <a:gd name="T22" fmla="*/ 1361 w 1701"/>
                <a:gd name="T23" fmla="*/ 850 h 1190"/>
                <a:gd name="T24" fmla="*/ 1418 w 1701"/>
                <a:gd name="T25" fmla="*/ 850 h 1190"/>
                <a:gd name="T26" fmla="*/ 1418 w 1701"/>
                <a:gd name="T27" fmla="*/ 737 h 1190"/>
                <a:gd name="T28" fmla="*/ 1474 w 1701"/>
                <a:gd name="T29" fmla="*/ 737 h 1190"/>
                <a:gd name="T30" fmla="*/ 1474 w 1701"/>
                <a:gd name="T31" fmla="*/ 510 h 1190"/>
                <a:gd name="T32" fmla="*/ 1531 w 1701"/>
                <a:gd name="T33" fmla="*/ 510 h 1190"/>
                <a:gd name="T34" fmla="*/ 1531 w 1701"/>
                <a:gd name="T35" fmla="*/ 453 h 1190"/>
                <a:gd name="T36" fmla="*/ 1588 w 1701"/>
                <a:gd name="T37" fmla="*/ 453 h 1190"/>
                <a:gd name="T38" fmla="*/ 1588 w 1701"/>
                <a:gd name="T39" fmla="*/ 397 h 1190"/>
                <a:gd name="T40" fmla="*/ 1701 w 1701"/>
                <a:gd name="T41" fmla="*/ 397 h 1190"/>
                <a:gd name="T42" fmla="*/ 1701 w 1701"/>
                <a:gd name="T43" fmla="*/ 283 h 1190"/>
                <a:gd name="T44" fmla="*/ 1588 w 1701"/>
                <a:gd name="T45" fmla="*/ 283 h 1190"/>
                <a:gd name="T46" fmla="*/ 1588 w 1701"/>
                <a:gd name="T47" fmla="*/ 0 h 1190"/>
                <a:gd name="T48" fmla="*/ 1418 w 1701"/>
                <a:gd name="T49" fmla="*/ 0 h 1190"/>
                <a:gd name="T50" fmla="*/ 1418 w 1701"/>
                <a:gd name="T51" fmla="*/ 113 h 1190"/>
                <a:gd name="T52" fmla="*/ 1134 w 1701"/>
                <a:gd name="T53" fmla="*/ 113 h 1190"/>
                <a:gd name="T54" fmla="*/ 1134 w 1701"/>
                <a:gd name="T55" fmla="*/ 56 h 1190"/>
                <a:gd name="T56" fmla="*/ 1021 w 1701"/>
                <a:gd name="T57" fmla="*/ 56 h 1190"/>
                <a:gd name="T58" fmla="*/ 1021 w 1701"/>
                <a:gd name="T59" fmla="*/ 113 h 1190"/>
                <a:gd name="T60" fmla="*/ 964 w 1701"/>
                <a:gd name="T61" fmla="*/ 113 h 1190"/>
                <a:gd name="T62" fmla="*/ 964 w 1701"/>
                <a:gd name="T63" fmla="*/ 170 h 1190"/>
                <a:gd name="T64" fmla="*/ 907 w 1701"/>
                <a:gd name="T65" fmla="*/ 170 h 1190"/>
                <a:gd name="T66" fmla="*/ 907 w 1701"/>
                <a:gd name="T67" fmla="*/ 283 h 1190"/>
                <a:gd name="T68" fmla="*/ 794 w 1701"/>
                <a:gd name="T69" fmla="*/ 283 h 1190"/>
                <a:gd name="T70" fmla="*/ 794 w 1701"/>
                <a:gd name="T71" fmla="*/ 340 h 1190"/>
                <a:gd name="T72" fmla="*/ 681 w 1701"/>
                <a:gd name="T73" fmla="*/ 340 h 1190"/>
                <a:gd name="T74" fmla="*/ 681 w 1701"/>
                <a:gd name="T75" fmla="*/ 397 h 1190"/>
                <a:gd name="T76" fmla="*/ 510 w 1701"/>
                <a:gd name="T77" fmla="*/ 397 h 1190"/>
                <a:gd name="T78" fmla="*/ 510 w 1701"/>
                <a:gd name="T79" fmla="*/ 453 h 1190"/>
                <a:gd name="T80" fmla="*/ 397 w 1701"/>
                <a:gd name="T81" fmla="*/ 453 h 1190"/>
                <a:gd name="T82" fmla="*/ 397 w 1701"/>
                <a:gd name="T83" fmla="*/ 510 h 1190"/>
                <a:gd name="T84" fmla="*/ 340 w 1701"/>
                <a:gd name="T85" fmla="*/ 510 h 1190"/>
                <a:gd name="T86" fmla="*/ 340 w 1701"/>
                <a:gd name="T87" fmla="*/ 680 h 1190"/>
                <a:gd name="T88" fmla="*/ 170 w 1701"/>
                <a:gd name="T89" fmla="*/ 680 h 1190"/>
                <a:gd name="T90" fmla="*/ 170 w 1701"/>
                <a:gd name="T91" fmla="*/ 737 h 1190"/>
                <a:gd name="T92" fmla="*/ 57 w 1701"/>
                <a:gd name="T93" fmla="*/ 737 h 1190"/>
                <a:gd name="T94" fmla="*/ 57 w 1701"/>
                <a:gd name="T95" fmla="*/ 793 h 1190"/>
                <a:gd name="T96" fmla="*/ 0 w 1701"/>
                <a:gd name="T97" fmla="*/ 793 h 1190"/>
                <a:gd name="T98" fmla="*/ 0 w 1701"/>
                <a:gd name="T99" fmla="*/ 850 h 1190"/>
                <a:gd name="T100" fmla="*/ 57 w 1701"/>
                <a:gd name="T101" fmla="*/ 850 h 1190"/>
                <a:gd name="T102" fmla="*/ 57 w 1701"/>
                <a:gd name="T103" fmla="*/ 907 h 1190"/>
                <a:gd name="T104" fmla="*/ 114 w 1701"/>
                <a:gd name="T105" fmla="*/ 907 h 1190"/>
                <a:gd name="T106" fmla="*/ 114 w 1701"/>
                <a:gd name="T107" fmla="*/ 964 h 1190"/>
                <a:gd name="T108" fmla="*/ 397 w 1701"/>
                <a:gd name="T109" fmla="*/ 964 h 1190"/>
                <a:gd name="T110" fmla="*/ 397 w 1701"/>
                <a:gd name="T111" fmla="*/ 1020 h 1190"/>
                <a:gd name="T112" fmla="*/ 454 w 1701"/>
                <a:gd name="T113" fmla="*/ 1020 h 1190"/>
                <a:gd name="T114" fmla="*/ 454 w 1701"/>
                <a:gd name="T115" fmla="*/ 1077 h 1190"/>
                <a:gd name="T116" fmla="*/ 907 w 1701"/>
                <a:gd name="T117" fmla="*/ 1077 h 1190"/>
                <a:gd name="T118" fmla="*/ 907 w 1701"/>
                <a:gd name="T119" fmla="*/ 1134 h 1190"/>
                <a:gd name="T120" fmla="*/ 964 w 1701"/>
                <a:gd name="T121" fmla="*/ 1134 h 1190"/>
                <a:gd name="T122" fmla="*/ 964 w 1701"/>
                <a:gd name="T123" fmla="*/ 1190 h 1190"/>
                <a:gd name="T124" fmla="*/ 1021 w 1701"/>
                <a:gd name="T125" fmla="*/ 119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01" h="1190">
                  <a:moveTo>
                    <a:pt x="1021" y="1190"/>
                  </a:moveTo>
                  <a:lnTo>
                    <a:pt x="1021" y="1134"/>
                  </a:lnTo>
                  <a:lnTo>
                    <a:pt x="1077" y="1134"/>
                  </a:lnTo>
                  <a:lnTo>
                    <a:pt x="1077" y="1077"/>
                  </a:lnTo>
                  <a:lnTo>
                    <a:pt x="1134" y="1077"/>
                  </a:lnTo>
                  <a:lnTo>
                    <a:pt x="1134" y="1020"/>
                  </a:lnTo>
                  <a:lnTo>
                    <a:pt x="1191" y="1020"/>
                  </a:lnTo>
                  <a:lnTo>
                    <a:pt x="1191" y="964"/>
                  </a:lnTo>
                  <a:lnTo>
                    <a:pt x="1248" y="964"/>
                  </a:lnTo>
                  <a:lnTo>
                    <a:pt x="1248" y="907"/>
                  </a:lnTo>
                  <a:lnTo>
                    <a:pt x="1361" y="907"/>
                  </a:lnTo>
                  <a:lnTo>
                    <a:pt x="1361" y="850"/>
                  </a:lnTo>
                  <a:lnTo>
                    <a:pt x="1418" y="850"/>
                  </a:lnTo>
                  <a:lnTo>
                    <a:pt x="1418" y="737"/>
                  </a:lnTo>
                  <a:lnTo>
                    <a:pt x="1474" y="737"/>
                  </a:lnTo>
                  <a:lnTo>
                    <a:pt x="1474" y="510"/>
                  </a:lnTo>
                  <a:lnTo>
                    <a:pt x="1531" y="510"/>
                  </a:lnTo>
                  <a:lnTo>
                    <a:pt x="1531" y="453"/>
                  </a:lnTo>
                  <a:lnTo>
                    <a:pt x="1588" y="453"/>
                  </a:lnTo>
                  <a:lnTo>
                    <a:pt x="1588" y="397"/>
                  </a:lnTo>
                  <a:lnTo>
                    <a:pt x="1701" y="397"/>
                  </a:lnTo>
                  <a:lnTo>
                    <a:pt x="1701" y="283"/>
                  </a:lnTo>
                  <a:lnTo>
                    <a:pt x="1588" y="283"/>
                  </a:lnTo>
                  <a:lnTo>
                    <a:pt x="1588" y="0"/>
                  </a:lnTo>
                  <a:lnTo>
                    <a:pt x="1418" y="0"/>
                  </a:lnTo>
                  <a:lnTo>
                    <a:pt x="1418" y="113"/>
                  </a:lnTo>
                  <a:lnTo>
                    <a:pt x="1134" y="113"/>
                  </a:lnTo>
                  <a:lnTo>
                    <a:pt x="1134" y="56"/>
                  </a:lnTo>
                  <a:lnTo>
                    <a:pt x="1021" y="56"/>
                  </a:lnTo>
                  <a:lnTo>
                    <a:pt x="1021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907" y="170"/>
                  </a:lnTo>
                  <a:lnTo>
                    <a:pt x="907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397"/>
                  </a:lnTo>
                  <a:lnTo>
                    <a:pt x="510" y="397"/>
                  </a:lnTo>
                  <a:lnTo>
                    <a:pt x="510" y="453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793"/>
                  </a:lnTo>
                  <a:lnTo>
                    <a:pt x="0" y="793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397" y="964"/>
                  </a:lnTo>
                  <a:lnTo>
                    <a:pt x="397" y="1020"/>
                  </a:lnTo>
                  <a:lnTo>
                    <a:pt x="454" y="1020"/>
                  </a:lnTo>
                  <a:lnTo>
                    <a:pt x="454" y="1077"/>
                  </a:lnTo>
                  <a:lnTo>
                    <a:pt x="907" y="1077"/>
                  </a:lnTo>
                  <a:lnTo>
                    <a:pt x="907" y="1134"/>
                  </a:lnTo>
                  <a:lnTo>
                    <a:pt x="964" y="1134"/>
                  </a:lnTo>
                  <a:lnTo>
                    <a:pt x="964" y="1190"/>
                  </a:lnTo>
                  <a:lnTo>
                    <a:pt x="1021" y="119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2" name="Group 154"/>
          <p:cNvGrpSpPr>
            <a:grpSpLocks/>
          </p:cNvGrpSpPr>
          <p:nvPr/>
        </p:nvGrpSpPr>
        <p:grpSpPr bwMode="auto">
          <a:xfrm>
            <a:off x="6414676" y="4979124"/>
            <a:ext cx="6269109" cy="3041884"/>
            <a:chOff x="176" y="1096"/>
            <a:chExt cx="7712" cy="3742"/>
          </a:xfrm>
        </p:grpSpPr>
        <p:sp>
          <p:nvSpPr>
            <p:cNvPr id="183" name="Freeform 133"/>
            <p:cNvSpPr>
              <a:spLocks/>
            </p:cNvSpPr>
            <p:nvPr/>
          </p:nvSpPr>
          <p:spPr bwMode="auto">
            <a:xfrm>
              <a:off x="4712" y="1323"/>
              <a:ext cx="2722" cy="2041"/>
            </a:xfrm>
            <a:custGeom>
              <a:avLst/>
              <a:gdLst>
                <a:gd name="T0" fmla="*/ 1815 w 2722"/>
                <a:gd name="T1" fmla="*/ 0 h 2041"/>
                <a:gd name="T2" fmla="*/ 1475 w 2722"/>
                <a:gd name="T3" fmla="*/ 113 h 2041"/>
                <a:gd name="T4" fmla="*/ 1134 w 2722"/>
                <a:gd name="T5" fmla="*/ 227 h 2041"/>
                <a:gd name="T6" fmla="*/ 454 w 2722"/>
                <a:gd name="T7" fmla="*/ 340 h 2041"/>
                <a:gd name="T8" fmla="*/ 341 w 2722"/>
                <a:gd name="T9" fmla="*/ 227 h 2041"/>
                <a:gd name="T10" fmla="*/ 114 w 2722"/>
                <a:gd name="T11" fmla="*/ 340 h 2041"/>
                <a:gd name="T12" fmla="*/ 0 w 2722"/>
                <a:gd name="T13" fmla="*/ 454 h 2041"/>
                <a:gd name="T14" fmla="*/ 114 w 2722"/>
                <a:gd name="T15" fmla="*/ 907 h 2041"/>
                <a:gd name="T16" fmla="*/ 341 w 2722"/>
                <a:gd name="T17" fmla="*/ 1021 h 2041"/>
                <a:gd name="T18" fmla="*/ 454 w 2722"/>
                <a:gd name="T19" fmla="*/ 1247 h 2041"/>
                <a:gd name="T20" fmla="*/ 341 w 2722"/>
                <a:gd name="T21" fmla="*/ 1474 h 2041"/>
                <a:gd name="T22" fmla="*/ 567 w 2722"/>
                <a:gd name="T23" fmla="*/ 1814 h 2041"/>
                <a:gd name="T24" fmla="*/ 794 w 2722"/>
                <a:gd name="T25" fmla="*/ 1928 h 2041"/>
                <a:gd name="T26" fmla="*/ 908 w 2722"/>
                <a:gd name="T27" fmla="*/ 1814 h 2041"/>
                <a:gd name="T28" fmla="*/ 1134 w 2722"/>
                <a:gd name="T29" fmla="*/ 1928 h 2041"/>
                <a:gd name="T30" fmla="*/ 1475 w 2722"/>
                <a:gd name="T31" fmla="*/ 2041 h 2041"/>
                <a:gd name="T32" fmla="*/ 1588 w 2722"/>
                <a:gd name="T33" fmla="*/ 1814 h 2041"/>
                <a:gd name="T34" fmla="*/ 1701 w 2722"/>
                <a:gd name="T35" fmla="*/ 1928 h 2041"/>
                <a:gd name="T36" fmla="*/ 1815 w 2722"/>
                <a:gd name="T37" fmla="*/ 1814 h 2041"/>
                <a:gd name="T38" fmla="*/ 1701 w 2722"/>
                <a:gd name="T39" fmla="*/ 1701 h 2041"/>
                <a:gd name="T40" fmla="*/ 1588 w 2722"/>
                <a:gd name="T41" fmla="*/ 1361 h 2041"/>
                <a:gd name="T42" fmla="*/ 1475 w 2722"/>
                <a:gd name="T43" fmla="*/ 1134 h 2041"/>
                <a:gd name="T44" fmla="*/ 1701 w 2722"/>
                <a:gd name="T45" fmla="*/ 1021 h 2041"/>
                <a:gd name="T46" fmla="*/ 1815 w 2722"/>
                <a:gd name="T47" fmla="*/ 907 h 2041"/>
                <a:gd name="T48" fmla="*/ 2042 w 2722"/>
                <a:gd name="T49" fmla="*/ 794 h 2041"/>
                <a:gd name="T50" fmla="*/ 2155 w 2722"/>
                <a:gd name="T51" fmla="*/ 907 h 2041"/>
                <a:gd name="T52" fmla="*/ 2382 w 2722"/>
                <a:gd name="T53" fmla="*/ 1021 h 2041"/>
                <a:gd name="T54" fmla="*/ 2722 w 2722"/>
                <a:gd name="T55" fmla="*/ 907 h 2041"/>
                <a:gd name="T56" fmla="*/ 2609 w 2722"/>
                <a:gd name="T57" fmla="*/ 567 h 2041"/>
                <a:gd name="T58" fmla="*/ 2382 w 2722"/>
                <a:gd name="T59" fmla="*/ 454 h 2041"/>
                <a:gd name="T60" fmla="*/ 2042 w 2722"/>
                <a:gd name="T61" fmla="*/ 567 h 2041"/>
                <a:gd name="T62" fmla="*/ 2155 w 2722"/>
                <a:gd name="T63" fmla="*/ 340 h 2041"/>
                <a:gd name="T64" fmla="*/ 2042 w 2722"/>
                <a:gd name="T65" fmla="*/ 227 h 2041"/>
                <a:gd name="T66" fmla="*/ 1928 w 2722"/>
                <a:gd name="T67" fmla="*/ 113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22" h="2041">
                  <a:moveTo>
                    <a:pt x="1928" y="0"/>
                  </a:moveTo>
                  <a:lnTo>
                    <a:pt x="1815" y="0"/>
                  </a:lnTo>
                  <a:lnTo>
                    <a:pt x="1815" y="113"/>
                  </a:lnTo>
                  <a:lnTo>
                    <a:pt x="1475" y="113"/>
                  </a:lnTo>
                  <a:lnTo>
                    <a:pt x="1475" y="227"/>
                  </a:lnTo>
                  <a:lnTo>
                    <a:pt x="1134" y="227"/>
                  </a:lnTo>
                  <a:lnTo>
                    <a:pt x="1134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1021"/>
                  </a:lnTo>
                  <a:lnTo>
                    <a:pt x="341" y="1021"/>
                  </a:lnTo>
                  <a:lnTo>
                    <a:pt x="341" y="1247"/>
                  </a:lnTo>
                  <a:lnTo>
                    <a:pt x="454" y="1247"/>
                  </a:lnTo>
                  <a:lnTo>
                    <a:pt x="454" y="1474"/>
                  </a:lnTo>
                  <a:lnTo>
                    <a:pt x="341" y="1474"/>
                  </a:lnTo>
                  <a:lnTo>
                    <a:pt x="341" y="1814"/>
                  </a:lnTo>
                  <a:lnTo>
                    <a:pt x="567" y="1814"/>
                  </a:lnTo>
                  <a:lnTo>
                    <a:pt x="567" y="1928"/>
                  </a:lnTo>
                  <a:lnTo>
                    <a:pt x="794" y="1928"/>
                  </a:lnTo>
                  <a:lnTo>
                    <a:pt x="794" y="1814"/>
                  </a:lnTo>
                  <a:lnTo>
                    <a:pt x="908" y="1814"/>
                  </a:lnTo>
                  <a:lnTo>
                    <a:pt x="908" y="1928"/>
                  </a:lnTo>
                  <a:lnTo>
                    <a:pt x="1134" y="1928"/>
                  </a:lnTo>
                  <a:lnTo>
                    <a:pt x="1134" y="2041"/>
                  </a:lnTo>
                  <a:lnTo>
                    <a:pt x="1475" y="2041"/>
                  </a:lnTo>
                  <a:lnTo>
                    <a:pt x="1475" y="1814"/>
                  </a:lnTo>
                  <a:lnTo>
                    <a:pt x="1588" y="1814"/>
                  </a:lnTo>
                  <a:lnTo>
                    <a:pt x="1588" y="1928"/>
                  </a:lnTo>
                  <a:lnTo>
                    <a:pt x="1701" y="1928"/>
                  </a:lnTo>
                  <a:lnTo>
                    <a:pt x="1701" y="1814"/>
                  </a:lnTo>
                  <a:lnTo>
                    <a:pt x="1815" y="1814"/>
                  </a:lnTo>
                  <a:lnTo>
                    <a:pt x="1815" y="1701"/>
                  </a:lnTo>
                  <a:lnTo>
                    <a:pt x="1701" y="1701"/>
                  </a:lnTo>
                  <a:lnTo>
                    <a:pt x="1701" y="1361"/>
                  </a:lnTo>
                  <a:lnTo>
                    <a:pt x="1588" y="1361"/>
                  </a:lnTo>
                  <a:lnTo>
                    <a:pt x="1588" y="1134"/>
                  </a:lnTo>
                  <a:lnTo>
                    <a:pt x="1475" y="1134"/>
                  </a:lnTo>
                  <a:lnTo>
                    <a:pt x="1475" y="1021"/>
                  </a:lnTo>
                  <a:lnTo>
                    <a:pt x="1701" y="1021"/>
                  </a:lnTo>
                  <a:lnTo>
                    <a:pt x="1701" y="907"/>
                  </a:lnTo>
                  <a:lnTo>
                    <a:pt x="1815" y="907"/>
                  </a:lnTo>
                  <a:lnTo>
                    <a:pt x="1815" y="794"/>
                  </a:lnTo>
                  <a:lnTo>
                    <a:pt x="2042" y="794"/>
                  </a:lnTo>
                  <a:lnTo>
                    <a:pt x="2042" y="907"/>
                  </a:lnTo>
                  <a:lnTo>
                    <a:pt x="2155" y="907"/>
                  </a:lnTo>
                  <a:lnTo>
                    <a:pt x="2155" y="1021"/>
                  </a:lnTo>
                  <a:lnTo>
                    <a:pt x="2382" y="1021"/>
                  </a:lnTo>
                  <a:lnTo>
                    <a:pt x="2382" y="907"/>
                  </a:lnTo>
                  <a:lnTo>
                    <a:pt x="2722" y="907"/>
                  </a:lnTo>
                  <a:lnTo>
                    <a:pt x="2722" y="567"/>
                  </a:lnTo>
                  <a:lnTo>
                    <a:pt x="2609" y="567"/>
                  </a:lnTo>
                  <a:lnTo>
                    <a:pt x="2609" y="454"/>
                  </a:lnTo>
                  <a:lnTo>
                    <a:pt x="2382" y="454"/>
                  </a:lnTo>
                  <a:lnTo>
                    <a:pt x="2382" y="567"/>
                  </a:lnTo>
                  <a:lnTo>
                    <a:pt x="2042" y="567"/>
                  </a:lnTo>
                  <a:lnTo>
                    <a:pt x="2042" y="340"/>
                  </a:lnTo>
                  <a:lnTo>
                    <a:pt x="2155" y="340"/>
                  </a:lnTo>
                  <a:lnTo>
                    <a:pt x="2155" y="227"/>
                  </a:lnTo>
                  <a:lnTo>
                    <a:pt x="2042" y="227"/>
                  </a:lnTo>
                  <a:lnTo>
                    <a:pt x="2042" y="113"/>
                  </a:lnTo>
                  <a:lnTo>
                    <a:pt x="1928" y="113"/>
                  </a:lnTo>
                  <a:lnTo>
                    <a:pt x="19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134"/>
            <p:cNvSpPr>
              <a:spLocks/>
            </p:cNvSpPr>
            <p:nvPr/>
          </p:nvSpPr>
          <p:spPr bwMode="auto">
            <a:xfrm>
              <a:off x="6640" y="1096"/>
              <a:ext cx="794" cy="794"/>
            </a:xfrm>
            <a:custGeom>
              <a:avLst/>
              <a:gdLst>
                <a:gd name="T0" fmla="*/ 454 w 794"/>
                <a:gd name="T1" fmla="*/ 0 h 794"/>
                <a:gd name="T2" fmla="*/ 227 w 794"/>
                <a:gd name="T3" fmla="*/ 0 h 794"/>
                <a:gd name="T4" fmla="*/ 227 w 794"/>
                <a:gd name="T5" fmla="*/ 114 h 794"/>
                <a:gd name="T6" fmla="*/ 0 w 794"/>
                <a:gd name="T7" fmla="*/ 114 h 794"/>
                <a:gd name="T8" fmla="*/ 0 w 794"/>
                <a:gd name="T9" fmla="*/ 340 h 794"/>
                <a:gd name="T10" fmla="*/ 114 w 794"/>
                <a:gd name="T11" fmla="*/ 340 h 794"/>
                <a:gd name="T12" fmla="*/ 114 w 794"/>
                <a:gd name="T13" fmla="*/ 454 h 794"/>
                <a:gd name="T14" fmla="*/ 227 w 794"/>
                <a:gd name="T15" fmla="*/ 454 h 794"/>
                <a:gd name="T16" fmla="*/ 227 w 794"/>
                <a:gd name="T17" fmla="*/ 567 h 794"/>
                <a:gd name="T18" fmla="*/ 114 w 794"/>
                <a:gd name="T19" fmla="*/ 567 h 794"/>
                <a:gd name="T20" fmla="*/ 114 w 794"/>
                <a:gd name="T21" fmla="*/ 794 h 794"/>
                <a:gd name="T22" fmla="*/ 454 w 794"/>
                <a:gd name="T23" fmla="*/ 794 h 794"/>
                <a:gd name="T24" fmla="*/ 454 w 794"/>
                <a:gd name="T25" fmla="*/ 681 h 794"/>
                <a:gd name="T26" fmla="*/ 681 w 794"/>
                <a:gd name="T27" fmla="*/ 681 h 794"/>
                <a:gd name="T28" fmla="*/ 681 w 794"/>
                <a:gd name="T29" fmla="*/ 794 h 794"/>
                <a:gd name="T30" fmla="*/ 794 w 794"/>
                <a:gd name="T31" fmla="*/ 794 h 794"/>
                <a:gd name="T32" fmla="*/ 794 w 794"/>
                <a:gd name="T33" fmla="*/ 567 h 794"/>
                <a:gd name="T34" fmla="*/ 681 w 794"/>
                <a:gd name="T35" fmla="*/ 567 h 794"/>
                <a:gd name="T36" fmla="*/ 681 w 794"/>
                <a:gd name="T37" fmla="*/ 454 h 794"/>
                <a:gd name="T38" fmla="*/ 794 w 794"/>
                <a:gd name="T39" fmla="*/ 454 h 794"/>
                <a:gd name="T40" fmla="*/ 794 w 794"/>
                <a:gd name="T41" fmla="*/ 227 h 794"/>
                <a:gd name="T42" fmla="*/ 681 w 794"/>
                <a:gd name="T43" fmla="*/ 227 h 794"/>
                <a:gd name="T44" fmla="*/ 681 w 794"/>
                <a:gd name="T45" fmla="*/ 114 h 794"/>
                <a:gd name="T46" fmla="*/ 567 w 794"/>
                <a:gd name="T47" fmla="*/ 114 h 794"/>
                <a:gd name="T48" fmla="*/ 567 w 794"/>
                <a:gd name="T49" fmla="*/ 0 h 794"/>
                <a:gd name="T50" fmla="*/ 454 w 794"/>
                <a:gd name="T5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94" h="794">
                  <a:moveTo>
                    <a:pt x="454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454" y="794"/>
                  </a:lnTo>
                  <a:lnTo>
                    <a:pt x="454" y="681"/>
                  </a:lnTo>
                  <a:lnTo>
                    <a:pt x="681" y="681"/>
                  </a:lnTo>
                  <a:lnTo>
                    <a:pt x="681" y="794"/>
                  </a:lnTo>
                  <a:lnTo>
                    <a:pt x="794" y="794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135"/>
            <p:cNvSpPr>
              <a:spLocks/>
            </p:cNvSpPr>
            <p:nvPr/>
          </p:nvSpPr>
          <p:spPr bwMode="auto">
            <a:xfrm>
              <a:off x="6187" y="2117"/>
              <a:ext cx="1360" cy="1020"/>
            </a:xfrm>
            <a:custGeom>
              <a:avLst/>
              <a:gdLst>
                <a:gd name="T0" fmla="*/ 1360 w 1360"/>
                <a:gd name="T1" fmla="*/ 113 h 1020"/>
                <a:gd name="T2" fmla="*/ 907 w 1360"/>
                <a:gd name="T3" fmla="*/ 113 h 1020"/>
                <a:gd name="T4" fmla="*/ 907 w 1360"/>
                <a:gd name="T5" fmla="*/ 227 h 1020"/>
                <a:gd name="T6" fmla="*/ 680 w 1360"/>
                <a:gd name="T7" fmla="*/ 227 h 1020"/>
                <a:gd name="T8" fmla="*/ 680 w 1360"/>
                <a:gd name="T9" fmla="*/ 113 h 1020"/>
                <a:gd name="T10" fmla="*/ 567 w 1360"/>
                <a:gd name="T11" fmla="*/ 113 h 1020"/>
                <a:gd name="T12" fmla="*/ 567 w 1360"/>
                <a:gd name="T13" fmla="*/ 0 h 1020"/>
                <a:gd name="T14" fmla="*/ 340 w 1360"/>
                <a:gd name="T15" fmla="*/ 0 h 1020"/>
                <a:gd name="T16" fmla="*/ 340 w 1360"/>
                <a:gd name="T17" fmla="*/ 113 h 1020"/>
                <a:gd name="T18" fmla="*/ 226 w 1360"/>
                <a:gd name="T19" fmla="*/ 113 h 1020"/>
                <a:gd name="T20" fmla="*/ 226 w 1360"/>
                <a:gd name="T21" fmla="*/ 227 h 1020"/>
                <a:gd name="T22" fmla="*/ 0 w 1360"/>
                <a:gd name="T23" fmla="*/ 227 h 1020"/>
                <a:gd name="T24" fmla="*/ 0 w 1360"/>
                <a:gd name="T25" fmla="*/ 340 h 1020"/>
                <a:gd name="T26" fmla="*/ 113 w 1360"/>
                <a:gd name="T27" fmla="*/ 340 h 1020"/>
                <a:gd name="T28" fmla="*/ 113 w 1360"/>
                <a:gd name="T29" fmla="*/ 567 h 1020"/>
                <a:gd name="T30" fmla="*/ 226 w 1360"/>
                <a:gd name="T31" fmla="*/ 567 h 1020"/>
                <a:gd name="T32" fmla="*/ 226 w 1360"/>
                <a:gd name="T33" fmla="*/ 907 h 1020"/>
                <a:gd name="T34" fmla="*/ 340 w 1360"/>
                <a:gd name="T35" fmla="*/ 907 h 1020"/>
                <a:gd name="T36" fmla="*/ 340 w 1360"/>
                <a:gd name="T37" fmla="*/ 1020 h 1020"/>
                <a:gd name="T38" fmla="*/ 793 w 1360"/>
                <a:gd name="T39" fmla="*/ 1020 h 1020"/>
                <a:gd name="T40" fmla="*/ 793 w 1360"/>
                <a:gd name="T41" fmla="*/ 907 h 1020"/>
                <a:gd name="T42" fmla="*/ 907 w 1360"/>
                <a:gd name="T43" fmla="*/ 907 h 1020"/>
                <a:gd name="T44" fmla="*/ 907 w 1360"/>
                <a:gd name="T45" fmla="*/ 680 h 1020"/>
                <a:gd name="T46" fmla="*/ 1020 w 1360"/>
                <a:gd name="T47" fmla="*/ 680 h 1020"/>
                <a:gd name="T48" fmla="*/ 1020 w 1360"/>
                <a:gd name="T49" fmla="*/ 453 h 1020"/>
                <a:gd name="T50" fmla="*/ 1247 w 1360"/>
                <a:gd name="T51" fmla="*/ 453 h 1020"/>
                <a:gd name="T52" fmla="*/ 1247 w 1360"/>
                <a:gd name="T53" fmla="*/ 340 h 1020"/>
                <a:gd name="T54" fmla="*/ 1360 w 1360"/>
                <a:gd name="T55" fmla="*/ 340 h 1020"/>
                <a:gd name="T56" fmla="*/ 1360 w 1360"/>
                <a:gd name="T57" fmla="*/ 113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020">
                  <a:moveTo>
                    <a:pt x="1360" y="113"/>
                  </a:moveTo>
                  <a:lnTo>
                    <a:pt x="907" y="113"/>
                  </a:lnTo>
                  <a:lnTo>
                    <a:pt x="90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907"/>
                  </a:lnTo>
                  <a:lnTo>
                    <a:pt x="340" y="907"/>
                  </a:lnTo>
                  <a:lnTo>
                    <a:pt x="340" y="1020"/>
                  </a:lnTo>
                  <a:lnTo>
                    <a:pt x="793" y="1020"/>
                  </a:lnTo>
                  <a:lnTo>
                    <a:pt x="793" y="907"/>
                  </a:lnTo>
                  <a:lnTo>
                    <a:pt x="907" y="907"/>
                  </a:lnTo>
                  <a:lnTo>
                    <a:pt x="907" y="680"/>
                  </a:lnTo>
                  <a:lnTo>
                    <a:pt x="1020" y="680"/>
                  </a:lnTo>
                  <a:lnTo>
                    <a:pt x="1020" y="453"/>
                  </a:lnTo>
                  <a:lnTo>
                    <a:pt x="1247" y="453"/>
                  </a:lnTo>
                  <a:lnTo>
                    <a:pt x="1247" y="340"/>
                  </a:lnTo>
                  <a:lnTo>
                    <a:pt x="1360" y="340"/>
                  </a:lnTo>
                  <a:lnTo>
                    <a:pt x="136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136"/>
            <p:cNvSpPr>
              <a:spLocks/>
            </p:cNvSpPr>
            <p:nvPr/>
          </p:nvSpPr>
          <p:spPr bwMode="auto">
            <a:xfrm>
              <a:off x="5733" y="3137"/>
              <a:ext cx="1474" cy="908"/>
            </a:xfrm>
            <a:custGeom>
              <a:avLst/>
              <a:gdLst>
                <a:gd name="T0" fmla="*/ 0 w 1474"/>
                <a:gd name="T1" fmla="*/ 114 h 908"/>
                <a:gd name="T2" fmla="*/ 0 w 1474"/>
                <a:gd name="T3" fmla="*/ 454 h 908"/>
                <a:gd name="T4" fmla="*/ 113 w 1474"/>
                <a:gd name="T5" fmla="*/ 454 h 908"/>
                <a:gd name="T6" fmla="*/ 113 w 1474"/>
                <a:gd name="T7" fmla="*/ 794 h 908"/>
                <a:gd name="T8" fmla="*/ 227 w 1474"/>
                <a:gd name="T9" fmla="*/ 794 h 908"/>
                <a:gd name="T10" fmla="*/ 227 w 1474"/>
                <a:gd name="T11" fmla="*/ 908 h 908"/>
                <a:gd name="T12" fmla="*/ 340 w 1474"/>
                <a:gd name="T13" fmla="*/ 908 h 908"/>
                <a:gd name="T14" fmla="*/ 340 w 1474"/>
                <a:gd name="T15" fmla="*/ 794 h 908"/>
                <a:gd name="T16" fmla="*/ 680 w 1474"/>
                <a:gd name="T17" fmla="*/ 794 h 908"/>
                <a:gd name="T18" fmla="*/ 680 w 1474"/>
                <a:gd name="T19" fmla="*/ 681 h 908"/>
                <a:gd name="T20" fmla="*/ 794 w 1474"/>
                <a:gd name="T21" fmla="*/ 681 h 908"/>
                <a:gd name="T22" fmla="*/ 794 w 1474"/>
                <a:gd name="T23" fmla="*/ 794 h 908"/>
                <a:gd name="T24" fmla="*/ 1021 w 1474"/>
                <a:gd name="T25" fmla="*/ 794 h 908"/>
                <a:gd name="T26" fmla="*/ 1021 w 1474"/>
                <a:gd name="T27" fmla="*/ 681 h 908"/>
                <a:gd name="T28" fmla="*/ 1134 w 1474"/>
                <a:gd name="T29" fmla="*/ 681 h 908"/>
                <a:gd name="T30" fmla="*/ 1134 w 1474"/>
                <a:gd name="T31" fmla="*/ 567 h 908"/>
                <a:gd name="T32" fmla="*/ 1361 w 1474"/>
                <a:gd name="T33" fmla="*/ 567 h 908"/>
                <a:gd name="T34" fmla="*/ 1361 w 1474"/>
                <a:gd name="T35" fmla="*/ 454 h 908"/>
                <a:gd name="T36" fmla="*/ 1474 w 1474"/>
                <a:gd name="T37" fmla="*/ 454 h 908"/>
                <a:gd name="T38" fmla="*/ 1474 w 1474"/>
                <a:gd name="T39" fmla="*/ 114 h 908"/>
                <a:gd name="T40" fmla="*/ 1361 w 1474"/>
                <a:gd name="T41" fmla="*/ 114 h 908"/>
                <a:gd name="T42" fmla="*/ 1361 w 1474"/>
                <a:gd name="T43" fmla="*/ 0 h 908"/>
                <a:gd name="T44" fmla="*/ 680 w 1474"/>
                <a:gd name="T45" fmla="*/ 0 h 908"/>
                <a:gd name="T46" fmla="*/ 680 w 1474"/>
                <a:gd name="T47" fmla="*/ 114 h 908"/>
                <a:gd name="T48" fmla="*/ 567 w 1474"/>
                <a:gd name="T49" fmla="*/ 114 h 908"/>
                <a:gd name="T50" fmla="*/ 567 w 1474"/>
                <a:gd name="T51" fmla="*/ 0 h 908"/>
                <a:gd name="T52" fmla="*/ 454 w 1474"/>
                <a:gd name="T53" fmla="*/ 0 h 908"/>
                <a:gd name="T54" fmla="*/ 454 w 1474"/>
                <a:gd name="T55" fmla="*/ 227 h 908"/>
                <a:gd name="T56" fmla="*/ 113 w 1474"/>
                <a:gd name="T57" fmla="*/ 227 h 908"/>
                <a:gd name="T58" fmla="*/ 113 w 1474"/>
                <a:gd name="T59" fmla="*/ 114 h 908"/>
                <a:gd name="T60" fmla="*/ 0 w 1474"/>
                <a:gd name="T61" fmla="*/ 114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74" h="908">
                  <a:moveTo>
                    <a:pt x="0" y="114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680" y="794"/>
                  </a:lnTo>
                  <a:lnTo>
                    <a:pt x="680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1021" y="794"/>
                  </a:lnTo>
                  <a:lnTo>
                    <a:pt x="1021" y="681"/>
                  </a:lnTo>
                  <a:lnTo>
                    <a:pt x="1134" y="681"/>
                  </a:lnTo>
                  <a:lnTo>
                    <a:pt x="1134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474" y="454"/>
                  </a:lnTo>
                  <a:lnTo>
                    <a:pt x="1474" y="114"/>
                  </a:lnTo>
                  <a:lnTo>
                    <a:pt x="1361" y="114"/>
                  </a:lnTo>
                  <a:lnTo>
                    <a:pt x="1361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138"/>
            <p:cNvSpPr>
              <a:spLocks/>
            </p:cNvSpPr>
            <p:nvPr/>
          </p:nvSpPr>
          <p:spPr bwMode="auto">
            <a:xfrm>
              <a:off x="6980" y="2230"/>
              <a:ext cx="908" cy="1361"/>
            </a:xfrm>
            <a:custGeom>
              <a:avLst/>
              <a:gdLst>
                <a:gd name="T0" fmla="*/ 681 w 908"/>
                <a:gd name="T1" fmla="*/ 1361 h 1361"/>
                <a:gd name="T2" fmla="*/ 227 w 908"/>
                <a:gd name="T3" fmla="*/ 1361 h 1361"/>
                <a:gd name="T4" fmla="*/ 227 w 908"/>
                <a:gd name="T5" fmla="*/ 1021 h 1361"/>
                <a:gd name="T6" fmla="*/ 114 w 908"/>
                <a:gd name="T7" fmla="*/ 1021 h 1361"/>
                <a:gd name="T8" fmla="*/ 114 w 908"/>
                <a:gd name="T9" fmla="*/ 907 h 1361"/>
                <a:gd name="T10" fmla="*/ 0 w 908"/>
                <a:gd name="T11" fmla="*/ 907 h 1361"/>
                <a:gd name="T12" fmla="*/ 0 w 908"/>
                <a:gd name="T13" fmla="*/ 794 h 1361"/>
                <a:gd name="T14" fmla="*/ 114 w 908"/>
                <a:gd name="T15" fmla="*/ 794 h 1361"/>
                <a:gd name="T16" fmla="*/ 114 w 908"/>
                <a:gd name="T17" fmla="*/ 567 h 1361"/>
                <a:gd name="T18" fmla="*/ 227 w 908"/>
                <a:gd name="T19" fmla="*/ 567 h 1361"/>
                <a:gd name="T20" fmla="*/ 227 w 908"/>
                <a:gd name="T21" fmla="*/ 340 h 1361"/>
                <a:gd name="T22" fmla="*/ 454 w 908"/>
                <a:gd name="T23" fmla="*/ 340 h 1361"/>
                <a:gd name="T24" fmla="*/ 454 w 908"/>
                <a:gd name="T25" fmla="*/ 227 h 1361"/>
                <a:gd name="T26" fmla="*/ 567 w 908"/>
                <a:gd name="T27" fmla="*/ 227 h 1361"/>
                <a:gd name="T28" fmla="*/ 567 w 908"/>
                <a:gd name="T29" fmla="*/ 0 h 1361"/>
                <a:gd name="T30" fmla="*/ 681 w 908"/>
                <a:gd name="T31" fmla="*/ 0 h 1361"/>
                <a:gd name="T32" fmla="*/ 681 w 908"/>
                <a:gd name="T33" fmla="*/ 454 h 1361"/>
                <a:gd name="T34" fmla="*/ 908 w 908"/>
                <a:gd name="T35" fmla="*/ 454 h 1361"/>
                <a:gd name="T36" fmla="*/ 908 w 908"/>
                <a:gd name="T37" fmla="*/ 1134 h 1361"/>
                <a:gd name="T38" fmla="*/ 794 w 908"/>
                <a:gd name="T39" fmla="*/ 1134 h 1361"/>
                <a:gd name="T40" fmla="*/ 794 w 908"/>
                <a:gd name="T41" fmla="*/ 1248 h 1361"/>
                <a:gd name="T42" fmla="*/ 681 w 908"/>
                <a:gd name="T43" fmla="*/ 1248 h 1361"/>
                <a:gd name="T44" fmla="*/ 681 w 908"/>
                <a:gd name="T4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8" h="1361">
                  <a:moveTo>
                    <a:pt x="681" y="1361"/>
                  </a:moveTo>
                  <a:lnTo>
                    <a:pt x="227" y="1361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454"/>
                  </a:lnTo>
                  <a:lnTo>
                    <a:pt x="908" y="454"/>
                  </a:lnTo>
                  <a:lnTo>
                    <a:pt x="908" y="1134"/>
                  </a:lnTo>
                  <a:lnTo>
                    <a:pt x="794" y="1134"/>
                  </a:lnTo>
                  <a:lnTo>
                    <a:pt x="794" y="1248"/>
                  </a:lnTo>
                  <a:lnTo>
                    <a:pt x="681" y="1248"/>
                  </a:lnTo>
                  <a:lnTo>
                    <a:pt x="681" y="136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140"/>
            <p:cNvSpPr>
              <a:spLocks/>
            </p:cNvSpPr>
            <p:nvPr/>
          </p:nvSpPr>
          <p:spPr bwMode="auto">
            <a:xfrm>
              <a:off x="176" y="3364"/>
              <a:ext cx="1588" cy="1474"/>
            </a:xfrm>
            <a:custGeom>
              <a:avLst/>
              <a:gdLst>
                <a:gd name="T0" fmla="*/ 1134 w 1588"/>
                <a:gd name="T1" fmla="*/ 0 h 1474"/>
                <a:gd name="T2" fmla="*/ 908 w 1588"/>
                <a:gd name="T3" fmla="*/ 0 h 1474"/>
                <a:gd name="T4" fmla="*/ 908 w 1588"/>
                <a:gd name="T5" fmla="*/ 114 h 1474"/>
                <a:gd name="T6" fmla="*/ 567 w 1588"/>
                <a:gd name="T7" fmla="*/ 114 h 1474"/>
                <a:gd name="T8" fmla="*/ 454 w 1588"/>
                <a:gd name="T9" fmla="*/ 114 h 1474"/>
                <a:gd name="T10" fmla="*/ 454 w 1588"/>
                <a:gd name="T11" fmla="*/ 227 h 1474"/>
                <a:gd name="T12" fmla="*/ 227 w 1588"/>
                <a:gd name="T13" fmla="*/ 227 h 1474"/>
                <a:gd name="T14" fmla="*/ 227 w 1588"/>
                <a:gd name="T15" fmla="*/ 340 h 1474"/>
                <a:gd name="T16" fmla="*/ 114 w 1588"/>
                <a:gd name="T17" fmla="*/ 340 h 1474"/>
                <a:gd name="T18" fmla="*/ 114 w 1588"/>
                <a:gd name="T19" fmla="*/ 454 h 1474"/>
                <a:gd name="T20" fmla="*/ 227 w 1588"/>
                <a:gd name="T21" fmla="*/ 454 h 1474"/>
                <a:gd name="T22" fmla="*/ 227 w 1588"/>
                <a:gd name="T23" fmla="*/ 567 h 1474"/>
                <a:gd name="T24" fmla="*/ 341 w 1588"/>
                <a:gd name="T25" fmla="*/ 567 h 1474"/>
                <a:gd name="T26" fmla="*/ 341 w 1588"/>
                <a:gd name="T27" fmla="*/ 794 h 1474"/>
                <a:gd name="T28" fmla="*/ 114 w 1588"/>
                <a:gd name="T29" fmla="*/ 794 h 1474"/>
                <a:gd name="T30" fmla="*/ 114 w 1588"/>
                <a:gd name="T31" fmla="*/ 1134 h 1474"/>
                <a:gd name="T32" fmla="*/ 0 w 1588"/>
                <a:gd name="T33" fmla="*/ 1134 h 1474"/>
                <a:gd name="T34" fmla="*/ 0 w 1588"/>
                <a:gd name="T35" fmla="*/ 1474 h 1474"/>
                <a:gd name="T36" fmla="*/ 114 w 1588"/>
                <a:gd name="T37" fmla="*/ 1474 h 1474"/>
                <a:gd name="T38" fmla="*/ 114 w 1588"/>
                <a:gd name="T39" fmla="*/ 1361 h 1474"/>
                <a:gd name="T40" fmla="*/ 681 w 1588"/>
                <a:gd name="T41" fmla="*/ 1361 h 1474"/>
                <a:gd name="T42" fmla="*/ 681 w 1588"/>
                <a:gd name="T43" fmla="*/ 1474 h 1474"/>
                <a:gd name="T44" fmla="*/ 908 w 1588"/>
                <a:gd name="T45" fmla="*/ 1474 h 1474"/>
                <a:gd name="T46" fmla="*/ 908 w 1588"/>
                <a:gd name="T47" fmla="*/ 1134 h 1474"/>
                <a:gd name="T48" fmla="*/ 1021 w 1588"/>
                <a:gd name="T49" fmla="*/ 1134 h 1474"/>
                <a:gd name="T50" fmla="*/ 1021 w 1588"/>
                <a:gd name="T51" fmla="*/ 1248 h 1474"/>
                <a:gd name="T52" fmla="*/ 1134 w 1588"/>
                <a:gd name="T53" fmla="*/ 1248 h 1474"/>
                <a:gd name="T54" fmla="*/ 1134 w 1588"/>
                <a:gd name="T55" fmla="*/ 1134 h 1474"/>
                <a:gd name="T56" fmla="*/ 1475 w 1588"/>
                <a:gd name="T57" fmla="*/ 1134 h 1474"/>
                <a:gd name="T58" fmla="*/ 1475 w 1588"/>
                <a:gd name="T59" fmla="*/ 1021 h 1474"/>
                <a:gd name="T60" fmla="*/ 1588 w 1588"/>
                <a:gd name="T61" fmla="*/ 1021 h 1474"/>
                <a:gd name="T62" fmla="*/ 1588 w 1588"/>
                <a:gd name="T63" fmla="*/ 794 h 1474"/>
                <a:gd name="T64" fmla="*/ 1475 w 1588"/>
                <a:gd name="T65" fmla="*/ 794 h 1474"/>
                <a:gd name="T66" fmla="*/ 1475 w 1588"/>
                <a:gd name="T67" fmla="*/ 681 h 1474"/>
                <a:gd name="T68" fmla="*/ 1361 w 1588"/>
                <a:gd name="T69" fmla="*/ 681 h 1474"/>
                <a:gd name="T70" fmla="*/ 1361 w 1588"/>
                <a:gd name="T71" fmla="*/ 794 h 1474"/>
                <a:gd name="T72" fmla="*/ 1134 w 1588"/>
                <a:gd name="T73" fmla="*/ 794 h 1474"/>
                <a:gd name="T74" fmla="*/ 1134 w 1588"/>
                <a:gd name="T75" fmla="*/ 681 h 1474"/>
                <a:gd name="T76" fmla="*/ 1021 w 1588"/>
                <a:gd name="T77" fmla="*/ 681 h 1474"/>
                <a:gd name="T78" fmla="*/ 1021 w 1588"/>
                <a:gd name="T79" fmla="*/ 567 h 1474"/>
                <a:gd name="T80" fmla="*/ 908 w 1588"/>
                <a:gd name="T81" fmla="*/ 567 h 1474"/>
                <a:gd name="T82" fmla="*/ 908 w 1588"/>
                <a:gd name="T83" fmla="*/ 454 h 1474"/>
                <a:gd name="T84" fmla="*/ 1134 w 1588"/>
                <a:gd name="T85" fmla="*/ 454 h 1474"/>
                <a:gd name="T86" fmla="*/ 1134 w 1588"/>
                <a:gd name="T87" fmla="*/ 340 h 1474"/>
                <a:gd name="T88" fmla="*/ 1248 w 1588"/>
                <a:gd name="T89" fmla="*/ 340 h 1474"/>
                <a:gd name="T90" fmla="*/ 1248 w 1588"/>
                <a:gd name="T91" fmla="*/ 227 h 1474"/>
                <a:gd name="T92" fmla="*/ 1134 w 1588"/>
                <a:gd name="T93" fmla="*/ 227 h 1474"/>
                <a:gd name="T94" fmla="*/ 1134 w 1588"/>
                <a:gd name="T95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88" h="1474">
                  <a:moveTo>
                    <a:pt x="1134" y="0"/>
                  </a:moveTo>
                  <a:lnTo>
                    <a:pt x="908" y="0"/>
                  </a:lnTo>
                  <a:lnTo>
                    <a:pt x="908" y="114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794"/>
                  </a:lnTo>
                  <a:lnTo>
                    <a:pt x="114" y="794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474"/>
                  </a:lnTo>
                  <a:lnTo>
                    <a:pt x="114" y="1474"/>
                  </a:lnTo>
                  <a:lnTo>
                    <a:pt x="114" y="1361"/>
                  </a:lnTo>
                  <a:lnTo>
                    <a:pt x="681" y="1361"/>
                  </a:lnTo>
                  <a:lnTo>
                    <a:pt x="681" y="1474"/>
                  </a:lnTo>
                  <a:lnTo>
                    <a:pt x="908" y="1474"/>
                  </a:lnTo>
                  <a:lnTo>
                    <a:pt x="908" y="1134"/>
                  </a:lnTo>
                  <a:lnTo>
                    <a:pt x="1021" y="1134"/>
                  </a:lnTo>
                  <a:lnTo>
                    <a:pt x="1021" y="1248"/>
                  </a:lnTo>
                  <a:lnTo>
                    <a:pt x="1134" y="1248"/>
                  </a:lnTo>
                  <a:lnTo>
                    <a:pt x="1134" y="1134"/>
                  </a:lnTo>
                  <a:lnTo>
                    <a:pt x="1475" y="1134"/>
                  </a:lnTo>
                  <a:lnTo>
                    <a:pt x="1475" y="1021"/>
                  </a:lnTo>
                  <a:lnTo>
                    <a:pt x="1588" y="1021"/>
                  </a:lnTo>
                  <a:lnTo>
                    <a:pt x="1588" y="794"/>
                  </a:lnTo>
                  <a:lnTo>
                    <a:pt x="1475" y="794"/>
                  </a:lnTo>
                  <a:lnTo>
                    <a:pt x="1475" y="681"/>
                  </a:lnTo>
                  <a:lnTo>
                    <a:pt x="1361" y="681"/>
                  </a:lnTo>
                  <a:lnTo>
                    <a:pt x="1361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1134" y="454"/>
                  </a:lnTo>
                  <a:lnTo>
                    <a:pt x="1134" y="340"/>
                  </a:lnTo>
                  <a:lnTo>
                    <a:pt x="1248" y="340"/>
                  </a:lnTo>
                  <a:lnTo>
                    <a:pt x="1248" y="227"/>
                  </a:lnTo>
                  <a:lnTo>
                    <a:pt x="1134" y="227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141"/>
            <p:cNvSpPr>
              <a:spLocks/>
            </p:cNvSpPr>
            <p:nvPr/>
          </p:nvSpPr>
          <p:spPr bwMode="auto">
            <a:xfrm>
              <a:off x="1084" y="3364"/>
              <a:ext cx="1360" cy="794"/>
            </a:xfrm>
            <a:custGeom>
              <a:avLst/>
              <a:gdLst>
                <a:gd name="T0" fmla="*/ 1247 w 1360"/>
                <a:gd name="T1" fmla="*/ 227 h 794"/>
                <a:gd name="T2" fmla="*/ 1020 w 1360"/>
                <a:gd name="T3" fmla="*/ 227 h 794"/>
                <a:gd name="T4" fmla="*/ 1020 w 1360"/>
                <a:gd name="T5" fmla="*/ 114 h 794"/>
                <a:gd name="T6" fmla="*/ 907 w 1360"/>
                <a:gd name="T7" fmla="*/ 114 h 794"/>
                <a:gd name="T8" fmla="*/ 907 w 1360"/>
                <a:gd name="T9" fmla="*/ 0 h 794"/>
                <a:gd name="T10" fmla="*/ 793 w 1360"/>
                <a:gd name="T11" fmla="*/ 0 h 794"/>
                <a:gd name="T12" fmla="*/ 793 w 1360"/>
                <a:gd name="T13" fmla="*/ 114 h 794"/>
                <a:gd name="T14" fmla="*/ 567 w 1360"/>
                <a:gd name="T15" fmla="*/ 114 h 794"/>
                <a:gd name="T16" fmla="*/ 567 w 1360"/>
                <a:gd name="T17" fmla="*/ 227 h 794"/>
                <a:gd name="T18" fmla="*/ 453 w 1360"/>
                <a:gd name="T19" fmla="*/ 227 h 794"/>
                <a:gd name="T20" fmla="*/ 453 w 1360"/>
                <a:gd name="T21" fmla="*/ 114 h 794"/>
                <a:gd name="T22" fmla="*/ 340 w 1360"/>
                <a:gd name="T23" fmla="*/ 114 h 794"/>
                <a:gd name="T24" fmla="*/ 340 w 1360"/>
                <a:gd name="T25" fmla="*/ 340 h 794"/>
                <a:gd name="T26" fmla="*/ 226 w 1360"/>
                <a:gd name="T27" fmla="*/ 340 h 794"/>
                <a:gd name="T28" fmla="*/ 226 w 1360"/>
                <a:gd name="T29" fmla="*/ 454 h 794"/>
                <a:gd name="T30" fmla="*/ 0 w 1360"/>
                <a:gd name="T31" fmla="*/ 454 h 794"/>
                <a:gd name="T32" fmla="*/ 0 w 1360"/>
                <a:gd name="T33" fmla="*/ 567 h 794"/>
                <a:gd name="T34" fmla="*/ 113 w 1360"/>
                <a:gd name="T35" fmla="*/ 567 h 794"/>
                <a:gd name="T36" fmla="*/ 113 w 1360"/>
                <a:gd name="T37" fmla="*/ 681 h 794"/>
                <a:gd name="T38" fmla="*/ 226 w 1360"/>
                <a:gd name="T39" fmla="*/ 681 h 794"/>
                <a:gd name="T40" fmla="*/ 226 w 1360"/>
                <a:gd name="T41" fmla="*/ 794 h 794"/>
                <a:gd name="T42" fmla="*/ 453 w 1360"/>
                <a:gd name="T43" fmla="*/ 794 h 794"/>
                <a:gd name="T44" fmla="*/ 453 w 1360"/>
                <a:gd name="T45" fmla="*/ 681 h 794"/>
                <a:gd name="T46" fmla="*/ 567 w 1360"/>
                <a:gd name="T47" fmla="*/ 681 h 794"/>
                <a:gd name="T48" fmla="*/ 567 w 1360"/>
                <a:gd name="T49" fmla="*/ 567 h 794"/>
                <a:gd name="T50" fmla="*/ 793 w 1360"/>
                <a:gd name="T51" fmla="*/ 567 h 794"/>
                <a:gd name="T52" fmla="*/ 793 w 1360"/>
                <a:gd name="T53" fmla="*/ 681 h 794"/>
                <a:gd name="T54" fmla="*/ 1020 w 1360"/>
                <a:gd name="T55" fmla="*/ 681 h 794"/>
                <a:gd name="T56" fmla="*/ 1020 w 1360"/>
                <a:gd name="T57" fmla="*/ 567 h 794"/>
                <a:gd name="T58" fmla="*/ 1247 w 1360"/>
                <a:gd name="T59" fmla="*/ 567 h 794"/>
                <a:gd name="T60" fmla="*/ 1247 w 1360"/>
                <a:gd name="T61" fmla="*/ 681 h 794"/>
                <a:gd name="T62" fmla="*/ 1360 w 1360"/>
                <a:gd name="T63" fmla="*/ 681 h 794"/>
                <a:gd name="T64" fmla="*/ 1360 w 1360"/>
                <a:gd name="T65" fmla="*/ 454 h 794"/>
                <a:gd name="T66" fmla="*/ 1247 w 1360"/>
                <a:gd name="T67" fmla="*/ 454 h 794"/>
                <a:gd name="T68" fmla="*/ 1247 w 1360"/>
                <a:gd name="T69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60" h="794">
                  <a:moveTo>
                    <a:pt x="1247" y="227"/>
                  </a:moveTo>
                  <a:lnTo>
                    <a:pt x="1020" y="227"/>
                  </a:lnTo>
                  <a:lnTo>
                    <a:pt x="1020" y="114"/>
                  </a:lnTo>
                  <a:lnTo>
                    <a:pt x="907" y="114"/>
                  </a:lnTo>
                  <a:lnTo>
                    <a:pt x="907" y="0"/>
                  </a:lnTo>
                  <a:lnTo>
                    <a:pt x="793" y="0"/>
                  </a:lnTo>
                  <a:lnTo>
                    <a:pt x="793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26" y="681"/>
                  </a:lnTo>
                  <a:lnTo>
                    <a:pt x="226" y="794"/>
                  </a:lnTo>
                  <a:lnTo>
                    <a:pt x="453" y="794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793" y="567"/>
                  </a:lnTo>
                  <a:lnTo>
                    <a:pt x="793" y="681"/>
                  </a:lnTo>
                  <a:lnTo>
                    <a:pt x="1020" y="681"/>
                  </a:lnTo>
                  <a:lnTo>
                    <a:pt x="1020" y="567"/>
                  </a:lnTo>
                  <a:lnTo>
                    <a:pt x="1247" y="567"/>
                  </a:lnTo>
                  <a:lnTo>
                    <a:pt x="1247" y="681"/>
                  </a:lnTo>
                  <a:lnTo>
                    <a:pt x="1360" y="681"/>
                  </a:lnTo>
                  <a:lnTo>
                    <a:pt x="1360" y="454"/>
                  </a:lnTo>
                  <a:lnTo>
                    <a:pt x="1247" y="454"/>
                  </a:lnTo>
                  <a:lnTo>
                    <a:pt x="124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142"/>
            <p:cNvSpPr>
              <a:spLocks/>
            </p:cNvSpPr>
            <p:nvPr/>
          </p:nvSpPr>
          <p:spPr bwMode="auto">
            <a:xfrm>
              <a:off x="1991" y="2797"/>
              <a:ext cx="794" cy="794"/>
            </a:xfrm>
            <a:custGeom>
              <a:avLst/>
              <a:gdLst>
                <a:gd name="T0" fmla="*/ 794 w 794"/>
                <a:gd name="T1" fmla="*/ 0 h 794"/>
                <a:gd name="T2" fmla="*/ 340 w 794"/>
                <a:gd name="T3" fmla="*/ 0 h 794"/>
                <a:gd name="T4" fmla="*/ 340 w 794"/>
                <a:gd name="T5" fmla="*/ 114 h 794"/>
                <a:gd name="T6" fmla="*/ 227 w 794"/>
                <a:gd name="T7" fmla="*/ 114 h 794"/>
                <a:gd name="T8" fmla="*/ 227 w 794"/>
                <a:gd name="T9" fmla="*/ 227 h 794"/>
                <a:gd name="T10" fmla="*/ 113 w 794"/>
                <a:gd name="T11" fmla="*/ 227 h 794"/>
                <a:gd name="T12" fmla="*/ 113 w 794"/>
                <a:gd name="T13" fmla="*/ 340 h 794"/>
                <a:gd name="T14" fmla="*/ 0 w 794"/>
                <a:gd name="T15" fmla="*/ 340 h 794"/>
                <a:gd name="T16" fmla="*/ 0 w 794"/>
                <a:gd name="T17" fmla="*/ 681 h 794"/>
                <a:gd name="T18" fmla="*/ 113 w 794"/>
                <a:gd name="T19" fmla="*/ 681 h 794"/>
                <a:gd name="T20" fmla="*/ 113 w 794"/>
                <a:gd name="T21" fmla="*/ 794 h 794"/>
                <a:gd name="T22" fmla="*/ 680 w 794"/>
                <a:gd name="T23" fmla="*/ 794 h 794"/>
                <a:gd name="T24" fmla="*/ 680 w 794"/>
                <a:gd name="T25" fmla="*/ 340 h 794"/>
                <a:gd name="T26" fmla="*/ 794 w 794"/>
                <a:gd name="T27" fmla="*/ 340 h 794"/>
                <a:gd name="T28" fmla="*/ 794 w 794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794">
                  <a:moveTo>
                    <a:pt x="794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680" y="794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1" name="Freeform 143"/>
            <p:cNvSpPr>
              <a:spLocks/>
            </p:cNvSpPr>
            <p:nvPr/>
          </p:nvSpPr>
          <p:spPr bwMode="auto">
            <a:xfrm>
              <a:off x="1424" y="2457"/>
              <a:ext cx="1020" cy="1134"/>
            </a:xfrm>
            <a:custGeom>
              <a:avLst/>
              <a:gdLst>
                <a:gd name="T0" fmla="*/ 907 w 1020"/>
                <a:gd name="T1" fmla="*/ 0 h 1134"/>
                <a:gd name="T2" fmla="*/ 567 w 1020"/>
                <a:gd name="T3" fmla="*/ 0 h 1134"/>
                <a:gd name="T4" fmla="*/ 567 w 1020"/>
                <a:gd name="T5" fmla="*/ 113 h 1134"/>
                <a:gd name="T6" fmla="*/ 113 w 1020"/>
                <a:gd name="T7" fmla="*/ 113 h 1134"/>
                <a:gd name="T8" fmla="*/ 113 w 1020"/>
                <a:gd name="T9" fmla="*/ 227 h 1134"/>
                <a:gd name="T10" fmla="*/ 227 w 1020"/>
                <a:gd name="T11" fmla="*/ 227 h 1134"/>
                <a:gd name="T12" fmla="*/ 227 w 1020"/>
                <a:gd name="T13" fmla="*/ 340 h 1134"/>
                <a:gd name="T14" fmla="*/ 453 w 1020"/>
                <a:gd name="T15" fmla="*/ 340 h 1134"/>
                <a:gd name="T16" fmla="*/ 453 w 1020"/>
                <a:gd name="T17" fmla="*/ 454 h 1134"/>
                <a:gd name="T18" fmla="*/ 340 w 1020"/>
                <a:gd name="T19" fmla="*/ 454 h 1134"/>
                <a:gd name="T20" fmla="*/ 340 w 1020"/>
                <a:gd name="T21" fmla="*/ 567 h 1134"/>
                <a:gd name="T22" fmla="*/ 113 w 1020"/>
                <a:gd name="T23" fmla="*/ 567 h 1134"/>
                <a:gd name="T24" fmla="*/ 113 w 1020"/>
                <a:gd name="T25" fmla="*/ 680 h 1134"/>
                <a:gd name="T26" fmla="*/ 227 w 1020"/>
                <a:gd name="T27" fmla="*/ 680 h 1134"/>
                <a:gd name="T28" fmla="*/ 227 w 1020"/>
                <a:gd name="T29" fmla="*/ 907 h 1134"/>
                <a:gd name="T30" fmla="*/ 0 w 1020"/>
                <a:gd name="T31" fmla="*/ 907 h 1134"/>
                <a:gd name="T32" fmla="*/ 0 w 1020"/>
                <a:gd name="T33" fmla="*/ 1021 h 1134"/>
                <a:gd name="T34" fmla="*/ 113 w 1020"/>
                <a:gd name="T35" fmla="*/ 1021 h 1134"/>
                <a:gd name="T36" fmla="*/ 113 w 1020"/>
                <a:gd name="T37" fmla="*/ 1134 h 1134"/>
                <a:gd name="T38" fmla="*/ 227 w 1020"/>
                <a:gd name="T39" fmla="*/ 1134 h 1134"/>
                <a:gd name="T40" fmla="*/ 227 w 1020"/>
                <a:gd name="T41" fmla="*/ 1021 h 1134"/>
                <a:gd name="T42" fmla="*/ 453 w 1020"/>
                <a:gd name="T43" fmla="*/ 1021 h 1134"/>
                <a:gd name="T44" fmla="*/ 453 w 1020"/>
                <a:gd name="T45" fmla="*/ 907 h 1134"/>
                <a:gd name="T46" fmla="*/ 567 w 1020"/>
                <a:gd name="T47" fmla="*/ 907 h 1134"/>
                <a:gd name="T48" fmla="*/ 567 w 1020"/>
                <a:gd name="T49" fmla="*/ 680 h 1134"/>
                <a:gd name="T50" fmla="*/ 680 w 1020"/>
                <a:gd name="T51" fmla="*/ 680 h 1134"/>
                <a:gd name="T52" fmla="*/ 680 w 1020"/>
                <a:gd name="T53" fmla="*/ 567 h 1134"/>
                <a:gd name="T54" fmla="*/ 794 w 1020"/>
                <a:gd name="T55" fmla="*/ 567 h 1134"/>
                <a:gd name="T56" fmla="*/ 794 w 1020"/>
                <a:gd name="T57" fmla="*/ 454 h 1134"/>
                <a:gd name="T58" fmla="*/ 907 w 1020"/>
                <a:gd name="T59" fmla="*/ 454 h 1134"/>
                <a:gd name="T60" fmla="*/ 907 w 1020"/>
                <a:gd name="T61" fmla="*/ 340 h 1134"/>
                <a:gd name="T62" fmla="*/ 1020 w 1020"/>
                <a:gd name="T63" fmla="*/ 340 h 1134"/>
                <a:gd name="T64" fmla="*/ 1020 w 1020"/>
                <a:gd name="T65" fmla="*/ 227 h 1134"/>
                <a:gd name="T66" fmla="*/ 907 w 1020"/>
                <a:gd name="T67" fmla="*/ 227 h 1134"/>
                <a:gd name="T68" fmla="*/ 907 w 1020"/>
                <a:gd name="T69" fmla="*/ 113 h 1134"/>
                <a:gd name="T70" fmla="*/ 907 w 1020"/>
                <a:gd name="T71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0" h="1134">
                  <a:moveTo>
                    <a:pt x="907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021"/>
                  </a:lnTo>
                  <a:lnTo>
                    <a:pt x="453" y="1021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2" name="Rectangle 144"/>
            <p:cNvSpPr>
              <a:spLocks noChangeArrowheads="1"/>
            </p:cNvSpPr>
            <p:nvPr/>
          </p:nvSpPr>
          <p:spPr bwMode="auto">
            <a:xfrm>
              <a:off x="1537" y="2117"/>
              <a:ext cx="114" cy="22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145"/>
            <p:cNvSpPr>
              <a:spLocks/>
            </p:cNvSpPr>
            <p:nvPr/>
          </p:nvSpPr>
          <p:spPr bwMode="auto">
            <a:xfrm>
              <a:off x="1084" y="2570"/>
              <a:ext cx="793" cy="1021"/>
            </a:xfrm>
            <a:custGeom>
              <a:avLst/>
              <a:gdLst>
                <a:gd name="T0" fmla="*/ 453 w 793"/>
                <a:gd name="T1" fmla="*/ 0 h 1021"/>
                <a:gd name="T2" fmla="*/ 226 w 793"/>
                <a:gd name="T3" fmla="*/ 0 h 1021"/>
                <a:gd name="T4" fmla="*/ 226 w 793"/>
                <a:gd name="T5" fmla="*/ 114 h 1021"/>
                <a:gd name="T6" fmla="*/ 0 w 793"/>
                <a:gd name="T7" fmla="*/ 114 h 1021"/>
                <a:gd name="T8" fmla="*/ 0 w 793"/>
                <a:gd name="T9" fmla="*/ 567 h 1021"/>
                <a:gd name="T10" fmla="*/ 0 w 793"/>
                <a:gd name="T11" fmla="*/ 681 h 1021"/>
                <a:gd name="T12" fmla="*/ 113 w 793"/>
                <a:gd name="T13" fmla="*/ 681 h 1021"/>
                <a:gd name="T14" fmla="*/ 113 w 793"/>
                <a:gd name="T15" fmla="*/ 794 h 1021"/>
                <a:gd name="T16" fmla="*/ 226 w 793"/>
                <a:gd name="T17" fmla="*/ 794 h 1021"/>
                <a:gd name="T18" fmla="*/ 226 w 793"/>
                <a:gd name="T19" fmla="*/ 1021 h 1021"/>
                <a:gd name="T20" fmla="*/ 340 w 793"/>
                <a:gd name="T21" fmla="*/ 1021 h 1021"/>
                <a:gd name="T22" fmla="*/ 340 w 793"/>
                <a:gd name="T23" fmla="*/ 794 h 1021"/>
                <a:gd name="T24" fmla="*/ 567 w 793"/>
                <a:gd name="T25" fmla="*/ 794 h 1021"/>
                <a:gd name="T26" fmla="*/ 567 w 793"/>
                <a:gd name="T27" fmla="*/ 567 h 1021"/>
                <a:gd name="T28" fmla="*/ 453 w 793"/>
                <a:gd name="T29" fmla="*/ 567 h 1021"/>
                <a:gd name="T30" fmla="*/ 453 w 793"/>
                <a:gd name="T31" fmla="*/ 454 h 1021"/>
                <a:gd name="T32" fmla="*/ 680 w 793"/>
                <a:gd name="T33" fmla="*/ 454 h 1021"/>
                <a:gd name="T34" fmla="*/ 680 w 793"/>
                <a:gd name="T35" fmla="*/ 341 h 1021"/>
                <a:gd name="T36" fmla="*/ 793 w 793"/>
                <a:gd name="T37" fmla="*/ 341 h 1021"/>
                <a:gd name="T38" fmla="*/ 793 w 793"/>
                <a:gd name="T39" fmla="*/ 227 h 1021"/>
                <a:gd name="T40" fmla="*/ 567 w 793"/>
                <a:gd name="T41" fmla="*/ 227 h 1021"/>
                <a:gd name="T42" fmla="*/ 567 w 793"/>
                <a:gd name="T43" fmla="*/ 114 h 1021"/>
                <a:gd name="T44" fmla="*/ 453 w 793"/>
                <a:gd name="T45" fmla="*/ 114 h 1021"/>
                <a:gd name="T46" fmla="*/ 453 w 793"/>
                <a:gd name="T4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3" h="1021">
                  <a:moveTo>
                    <a:pt x="453" y="0"/>
                  </a:moveTo>
                  <a:lnTo>
                    <a:pt x="226" y="0"/>
                  </a:lnTo>
                  <a:lnTo>
                    <a:pt x="226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793" y="341"/>
                  </a:lnTo>
                  <a:lnTo>
                    <a:pt x="79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146"/>
            <p:cNvSpPr>
              <a:spLocks/>
            </p:cNvSpPr>
            <p:nvPr/>
          </p:nvSpPr>
          <p:spPr bwMode="auto">
            <a:xfrm>
              <a:off x="517" y="1436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113 w 453"/>
                <a:gd name="T3" fmla="*/ 0 h 454"/>
                <a:gd name="T4" fmla="*/ 113 w 453"/>
                <a:gd name="T5" fmla="*/ 114 h 454"/>
                <a:gd name="T6" fmla="*/ 0 w 453"/>
                <a:gd name="T7" fmla="*/ 114 h 454"/>
                <a:gd name="T8" fmla="*/ 0 w 453"/>
                <a:gd name="T9" fmla="*/ 227 h 454"/>
                <a:gd name="T10" fmla="*/ 113 w 453"/>
                <a:gd name="T11" fmla="*/ 227 h 454"/>
                <a:gd name="T12" fmla="*/ 113 w 453"/>
                <a:gd name="T13" fmla="*/ 454 h 454"/>
                <a:gd name="T14" fmla="*/ 340 w 453"/>
                <a:gd name="T15" fmla="*/ 454 h 454"/>
                <a:gd name="T16" fmla="*/ 340 w 453"/>
                <a:gd name="T17" fmla="*/ 341 h 454"/>
                <a:gd name="T18" fmla="*/ 453 w 453"/>
                <a:gd name="T19" fmla="*/ 341 h 454"/>
                <a:gd name="T20" fmla="*/ 453 w 453"/>
                <a:gd name="T21" fmla="*/ 227 h 454"/>
                <a:gd name="T22" fmla="*/ 340 w 453"/>
                <a:gd name="T23" fmla="*/ 227 h 454"/>
                <a:gd name="T24" fmla="*/ 340 w 453"/>
                <a:gd name="T25" fmla="*/ 114 h 454"/>
                <a:gd name="T26" fmla="*/ 453 w 453"/>
                <a:gd name="T27" fmla="*/ 114 h 454"/>
                <a:gd name="T28" fmla="*/ 453 w 453"/>
                <a:gd name="T2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453" y="341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147"/>
            <p:cNvSpPr>
              <a:spLocks/>
            </p:cNvSpPr>
            <p:nvPr/>
          </p:nvSpPr>
          <p:spPr bwMode="auto">
            <a:xfrm>
              <a:off x="743" y="1777"/>
              <a:ext cx="1361" cy="907"/>
            </a:xfrm>
            <a:custGeom>
              <a:avLst/>
              <a:gdLst>
                <a:gd name="T0" fmla="*/ 227 w 1361"/>
                <a:gd name="T1" fmla="*/ 0 h 907"/>
                <a:gd name="T2" fmla="*/ 341 w 1361"/>
                <a:gd name="T3" fmla="*/ 0 h 907"/>
                <a:gd name="T4" fmla="*/ 341 w 1361"/>
                <a:gd name="T5" fmla="*/ 226 h 907"/>
                <a:gd name="T6" fmla="*/ 681 w 1361"/>
                <a:gd name="T7" fmla="*/ 226 h 907"/>
                <a:gd name="T8" fmla="*/ 681 w 1361"/>
                <a:gd name="T9" fmla="*/ 340 h 907"/>
                <a:gd name="T10" fmla="*/ 794 w 1361"/>
                <a:gd name="T11" fmla="*/ 340 h 907"/>
                <a:gd name="T12" fmla="*/ 794 w 1361"/>
                <a:gd name="T13" fmla="*/ 567 h 907"/>
                <a:gd name="T14" fmla="*/ 908 w 1361"/>
                <a:gd name="T15" fmla="*/ 567 h 907"/>
                <a:gd name="T16" fmla="*/ 908 w 1361"/>
                <a:gd name="T17" fmla="*/ 340 h 907"/>
                <a:gd name="T18" fmla="*/ 1021 w 1361"/>
                <a:gd name="T19" fmla="*/ 340 h 907"/>
                <a:gd name="T20" fmla="*/ 1021 w 1361"/>
                <a:gd name="T21" fmla="*/ 226 h 907"/>
                <a:gd name="T22" fmla="*/ 1134 w 1361"/>
                <a:gd name="T23" fmla="*/ 226 h 907"/>
                <a:gd name="T24" fmla="*/ 1134 w 1361"/>
                <a:gd name="T25" fmla="*/ 340 h 907"/>
                <a:gd name="T26" fmla="*/ 1361 w 1361"/>
                <a:gd name="T27" fmla="*/ 340 h 907"/>
                <a:gd name="T28" fmla="*/ 1361 w 1361"/>
                <a:gd name="T29" fmla="*/ 567 h 907"/>
                <a:gd name="T30" fmla="*/ 1134 w 1361"/>
                <a:gd name="T31" fmla="*/ 567 h 907"/>
                <a:gd name="T32" fmla="*/ 1134 w 1361"/>
                <a:gd name="T33" fmla="*/ 680 h 907"/>
                <a:gd name="T34" fmla="*/ 1248 w 1361"/>
                <a:gd name="T35" fmla="*/ 680 h 907"/>
                <a:gd name="T36" fmla="*/ 1248 w 1361"/>
                <a:gd name="T37" fmla="*/ 793 h 907"/>
                <a:gd name="T38" fmla="*/ 567 w 1361"/>
                <a:gd name="T39" fmla="*/ 793 h 907"/>
                <a:gd name="T40" fmla="*/ 567 w 1361"/>
                <a:gd name="T41" fmla="*/ 907 h 907"/>
                <a:gd name="T42" fmla="*/ 454 w 1361"/>
                <a:gd name="T43" fmla="*/ 907 h 907"/>
                <a:gd name="T44" fmla="*/ 454 w 1361"/>
                <a:gd name="T45" fmla="*/ 453 h 907"/>
                <a:gd name="T46" fmla="*/ 227 w 1361"/>
                <a:gd name="T47" fmla="*/ 453 h 907"/>
                <a:gd name="T48" fmla="*/ 227 w 1361"/>
                <a:gd name="T49" fmla="*/ 340 h 907"/>
                <a:gd name="T50" fmla="*/ 114 w 1361"/>
                <a:gd name="T51" fmla="*/ 340 h 907"/>
                <a:gd name="T52" fmla="*/ 114 w 1361"/>
                <a:gd name="T53" fmla="*/ 226 h 907"/>
                <a:gd name="T54" fmla="*/ 0 w 1361"/>
                <a:gd name="T55" fmla="*/ 226 h 907"/>
                <a:gd name="T56" fmla="*/ 0 w 1361"/>
                <a:gd name="T57" fmla="*/ 113 h 907"/>
                <a:gd name="T58" fmla="*/ 114 w 1361"/>
                <a:gd name="T59" fmla="*/ 113 h 907"/>
                <a:gd name="T60" fmla="*/ 114 w 1361"/>
                <a:gd name="T61" fmla="*/ 0 h 907"/>
                <a:gd name="T62" fmla="*/ 227 w 1361"/>
                <a:gd name="T6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907">
                  <a:moveTo>
                    <a:pt x="227" y="0"/>
                  </a:moveTo>
                  <a:lnTo>
                    <a:pt x="341" y="0"/>
                  </a:lnTo>
                  <a:lnTo>
                    <a:pt x="341" y="226"/>
                  </a:lnTo>
                  <a:lnTo>
                    <a:pt x="681" y="226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340"/>
                  </a:lnTo>
                  <a:lnTo>
                    <a:pt x="1021" y="340"/>
                  </a:lnTo>
                  <a:lnTo>
                    <a:pt x="1021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1361" y="340"/>
                  </a:lnTo>
                  <a:lnTo>
                    <a:pt x="1361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1248" y="680"/>
                  </a:lnTo>
                  <a:lnTo>
                    <a:pt x="1248" y="793"/>
                  </a:lnTo>
                  <a:lnTo>
                    <a:pt x="567" y="793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148"/>
            <p:cNvSpPr>
              <a:spLocks/>
            </p:cNvSpPr>
            <p:nvPr/>
          </p:nvSpPr>
          <p:spPr bwMode="auto">
            <a:xfrm>
              <a:off x="1877" y="1550"/>
              <a:ext cx="908" cy="1247"/>
            </a:xfrm>
            <a:custGeom>
              <a:avLst/>
              <a:gdLst>
                <a:gd name="T0" fmla="*/ 908 w 908"/>
                <a:gd name="T1" fmla="*/ 0 h 1247"/>
                <a:gd name="T2" fmla="*/ 908 w 908"/>
                <a:gd name="T3" fmla="*/ 680 h 1247"/>
                <a:gd name="T4" fmla="*/ 794 w 908"/>
                <a:gd name="T5" fmla="*/ 680 h 1247"/>
                <a:gd name="T6" fmla="*/ 794 w 908"/>
                <a:gd name="T7" fmla="*/ 1134 h 1247"/>
                <a:gd name="T8" fmla="*/ 681 w 908"/>
                <a:gd name="T9" fmla="*/ 1134 h 1247"/>
                <a:gd name="T10" fmla="*/ 681 w 908"/>
                <a:gd name="T11" fmla="*/ 1247 h 1247"/>
                <a:gd name="T12" fmla="*/ 567 w 908"/>
                <a:gd name="T13" fmla="*/ 1247 h 1247"/>
                <a:gd name="T14" fmla="*/ 567 w 908"/>
                <a:gd name="T15" fmla="*/ 1134 h 1247"/>
                <a:gd name="T16" fmla="*/ 454 w 908"/>
                <a:gd name="T17" fmla="*/ 1134 h 1247"/>
                <a:gd name="T18" fmla="*/ 454 w 908"/>
                <a:gd name="T19" fmla="*/ 907 h 1247"/>
                <a:gd name="T20" fmla="*/ 0 w 908"/>
                <a:gd name="T21" fmla="*/ 907 h 1247"/>
                <a:gd name="T22" fmla="*/ 0 w 908"/>
                <a:gd name="T23" fmla="*/ 794 h 1247"/>
                <a:gd name="T24" fmla="*/ 227 w 908"/>
                <a:gd name="T25" fmla="*/ 794 h 1247"/>
                <a:gd name="T26" fmla="*/ 227 w 908"/>
                <a:gd name="T27" fmla="*/ 567 h 1247"/>
                <a:gd name="T28" fmla="*/ 0 w 908"/>
                <a:gd name="T29" fmla="*/ 567 h 1247"/>
                <a:gd name="T30" fmla="*/ 0 w 908"/>
                <a:gd name="T31" fmla="*/ 340 h 1247"/>
                <a:gd name="T32" fmla="*/ 114 w 908"/>
                <a:gd name="T33" fmla="*/ 340 h 1247"/>
                <a:gd name="T34" fmla="*/ 114 w 908"/>
                <a:gd name="T35" fmla="*/ 227 h 1247"/>
                <a:gd name="T36" fmla="*/ 341 w 908"/>
                <a:gd name="T37" fmla="*/ 227 h 1247"/>
                <a:gd name="T38" fmla="*/ 341 w 908"/>
                <a:gd name="T39" fmla="*/ 113 h 1247"/>
                <a:gd name="T40" fmla="*/ 567 w 908"/>
                <a:gd name="T41" fmla="*/ 113 h 1247"/>
                <a:gd name="T42" fmla="*/ 567 w 908"/>
                <a:gd name="T43" fmla="*/ 0 h 1247"/>
                <a:gd name="T44" fmla="*/ 908 w 908"/>
                <a:gd name="T4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8" h="1247">
                  <a:moveTo>
                    <a:pt x="908" y="0"/>
                  </a:moveTo>
                  <a:lnTo>
                    <a:pt x="908" y="680"/>
                  </a:lnTo>
                  <a:lnTo>
                    <a:pt x="794" y="680"/>
                  </a:lnTo>
                  <a:lnTo>
                    <a:pt x="794" y="1134"/>
                  </a:lnTo>
                  <a:lnTo>
                    <a:pt x="681" y="1134"/>
                  </a:lnTo>
                  <a:lnTo>
                    <a:pt x="681" y="1247"/>
                  </a:lnTo>
                  <a:lnTo>
                    <a:pt x="567" y="1247"/>
                  </a:lnTo>
                  <a:lnTo>
                    <a:pt x="567" y="1134"/>
                  </a:lnTo>
                  <a:lnTo>
                    <a:pt x="454" y="1134"/>
                  </a:lnTo>
                  <a:lnTo>
                    <a:pt x="454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90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149"/>
            <p:cNvSpPr>
              <a:spLocks/>
            </p:cNvSpPr>
            <p:nvPr/>
          </p:nvSpPr>
          <p:spPr bwMode="auto">
            <a:xfrm>
              <a:off x="2558" y="1663"/>
              <a:ext cx="907" cy="1134"/>
            </a:xfrm>
            <a:custGeom>
              <a:avLst/>
              <a:gdLst>
                <a:gd name="T0" fmla="*/ 227 w 907"/>
                <a:gd name="T1" fmla="*/ 0 h 1134"/>
                <a:gd name="T2" fmla="*/ 567 w 907"/>
                <a:gd name="T3" fmla="*/ 0 h 1134"/>
                <a:gd name="T4" fmla="*/ 567 w 907"/>
                <a:gd name="T5" fmla="*/ 114 h 1134"/>
                <a:gd name="T6" fmla="*/ 907 w 907"/>
                <a:gd name="T7" fmla="*/ 114 h 1134"/>
                <a:gd name="T8" fmla="*/ 907 w 907"/>
                <a:gd name="T9" fmla="*/ 340 h 1134"/>
                <a:gd name="T10" fmla="*/ 907 w 907"/>
                <a:gd name="T11" fmla="*/ 454 h 1134"/>
                <a:gd name="T12" fmla="*/ 794 w 907"/>
                <a:gd name="T13" fmla="*/ 454 h 1134"/>
                <a:gd name="T14" fmla="*/ 794 w 907"/>
                <a:gd name="T15" fmla="*/ 567 h 1134"/>
                <a:gd name="T16" fmla="*/ 680 w 907"/>
                <a:gd name="T17" fmla="*/ 567 h 1134"/>
                <a:gd name="T18" fmla="*/ 680 w 907"/>
                <a:gd name="T19" fmla="*/ 681 h 1134"/>
                <a:gd name="T20" fmla="*/ 567 w 907"/>
                <a:gd name="T21" fmla="*/ 681 h 1134"/>
                <a:gd name="T22" fmla="*/ 567 w 907"/>
                <a:gd name="T23" fmla="*/ 794 h 1134"/>
                <a:gd name="T24" fmla="*/ 453 w 907"/>
                <a:gd name="T25" fmla="*/ 794 h 1134"/>
                <a:gd name="T26" fmla="*/ 453 w 907"/>
                <a:gd name="T27" fmla="*/ 1021 h 1134"/>
                <a:gd name="T28" fmla="*/ 227 w 907"/>
                <a:gd name="T29" fmla="*/ 1021 h 1134"/>
                <a:gd name="T30" fmla="*/ 227 w 907"/>
                <a:gd name="T31" fmla="*/ 1134 h 1134"/>
                <a:gd name="T32" fmla="*/ 0 w 907"/>
                <a:gd name="T33" fmla="*/ 1134 h 1134"/>
                <a:gd name="T34" fmla="*/ 0 w 907"/>
                <a:gd name="T35" fmla="*/ 1021 h 1134"/>
                <a:gd name="T36" fmla="*/ 113 w 907"/>
                <a:gd name="T37" fmla="*/ 1021 h 1134"/>
                <a:gd name="T38" fmla="*/ 113 w 907"/>
                <a:gd name="T39" fmla="*/ 567 h 1134"/>
                <a:gd name="T40" fmla="*/ 227 w 907"/>
                <a:gd name="T41" fmla="*/ 567 h 1134"/>
                <a:gd name="T42" fmla="*/ 227 w 907"/>
                <a:gd name="T4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7" h="1134">
                  <a:moveTo>
                    <a:pt x="227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907" y="114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453" y="794"/>
                  </a:lnTo>
                  <a:lnTo>
                    <a:pt x="453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Freeform 150"/>
            <p:cNvSpPr>
              <a:spLocks/>
            </p:cNvSpPr>
            <p:nvPr/>
          </p:nvSpPr>
          <p:spPr bwMode="auto">
            <a:xfrm>
              <a:off x="3238" y="1777"/>
              <a:ext cx="1021" cy="567"/>
            </a:xfrm>
            <a:custGeom>
              <a:avLst/>
              <a:gdLst>
                <a:gd name="T0" fmla="*/ 227 w 1021"/>
                <a:gd name="T1" fmla="*/ 0 h 567"/>
                <a:gd name="T2" fmla="*/ 227 w 1021"/>
                <a:gd name="T3" fmla="*/ 340 h 567"/>
                <a:gd name="T4" fmla="*/ 114 w 1021"/>
                <a:gd name="T5" fmla="*/ 340 h 567"/>
                <a:gd name="T6" fmla="*/ 114 w 1021"/>
                <a:gd name="T7" fmla="*/ 453 h 567"/>
                <a:gd name="T8" fmla="*/ 0 w 1021"/>
                <a:gd name="T9" fmla="*/ 453 h 567"/>
                <a:gd name="T10" fmla="*/ 0 w 1021"/>
                <a:gd name="T11" fmla="*/ 567 h 567"/>
                <a:gd name="T12" fmla="*/ 227 w 1021"/>
                <a:gd name="T13" fmla="*/ 567 h 567"/>
                <a:gd name="T14" fmla="*/ 227 w 1021"/>
                <a:gd name="T15" fmla="*/ 453 h 567"/>
                <a:gd name="T16" fmla="*/ 340 w 1021"/>
                <a:gd name="T17" fmla="*/ 453 h 567"/>
                <a:gd name="T18" fmla="*/ 340 w 1021"/>
                <a:gd name="T19" fmla="*/ 340 h 567"/>
                <a:gd name="T20" fmla="*/ 454 w 1021"/>
                <a:gd name="T21" fmla="*/ 340 h 567"/>
                <a:gd name="T22" fmla="*/ 454 w 1021"/>
                <a:gd name="T23" fmla="*/ 226 h 567"/>
                <a:gd name="T24" fmla="*/ 567 w 1021"/>
                <a:gd name="T25" fmla="*/ 226 h 567"/>
                <a:gd name="T26" fmla="*/ 567 w 1021"/>
                <a:gd name="T27" fmla="*/ 340 h 567"/>
                <a:gd name="T28" fmla="*/ 794 w 1021"/>
                <a:gd name="T29" fmla="*/ 340 h 567"/>
                <a:gd name="T30" fmla="*/ 794 w 1021"/>
                <a:gd name="T31" fmla="*/ 226 h 567"/>
                <a:gd name="T32" fmla="*/ 1021 w 1021"/>
                <a:gd name="T33" fmla="*/ 226 h 567"/>
                <a:gd name="T34" fmla="*/ 1021 w 1021"/>
                <a:gd name="T35" fmla="*/ 0 h 567"/>
                <a:gd name="T36" fmla="*/ 227 w 1021"/>
                <a:gd name="T3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1" h="567">
                  <a:moveTo>
                    <a:pt x="227" y="0"/>
                  </a:moveTo>
                  <a:lnTo>
                    <a:pt x="22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794" y="226"/>
                  </a:lnTo>
                  <a:lnTo>
                    <a:pt x="1021" y="226"/>
                  </a:lnTo>
                  <a:lnTo>
                    <a:pt x="1021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151"/>
            <p:cNvSpPr>
              <a:spLocks/>
            </p:cNvSpPr>
            <p:nvPr/>
          </p:nvSpPr>
          <p:spPr bwMode="auto">
            <a:xfrm>
              <a:off x="4259" y="1663"/>
              <a:ext cx="567" cy="681"/>
            </a:xfrm>
            <a:custGeom>
              <a:avLst/>
              <a:gdLst>
                <a:gd name="T0" fmla="*/ 567 w 567"/>
                <a:gd name="T1" fmla="*/ 0 h 681"/>
                <a:gd name="T2" fmla="*/ 340 w 567"/>
                <a:gd name="T3" fmla="*/ 0 h 681"/>
                <a:gd name="T4" fmla="*/ 340 w 567"/>
                <a:gd name="T5" fmla="*/ 114 h 681"/>
                <a:gd name="T6" fmla="*/ 0 w 567"/>
                <a:gd name="T7" fmla="*/ 114 h 681"/>
                <a:gd name="T8" fmla="*/ 0 w 567"/>
                <a:gd name="T9" fmla="*/ 567 h 681"/>
                <a:gd name="T10" fmla="*/ 113 w 567"/>
                <a:gd name="T11" fmla="*/ 567 h 681"/>
                <a:gd name="T12" fmla="*/ 113 w 567"/>
                <a:gd name="T13" fmla="*/ 681 h 681"/>
                <a:gd name="T14" fmla="*/ 453 w 567"/>
                <a:gd name="T15" fmla="*/ 681 h 681"/>
                <a:gd name="T16" fmla="*/ 453 w 567"/>
                <a:gd name="T17" fmla="*/ 114 h 681"/>
                <a:gd name="T18" fmla="*/ 567 w 567"/>
                <a:gd name="T19" fmla="*/ 114 h 681"/>
                <a:gd name="T20" fmla="*/ 567 w 567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681">
                  <a:moveTo>
                    <a:pt x="56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453" y="68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Freeform 152"/>
            <p:cNvSpPr>
              <a:spLocks/>
            </p:cNvSpPr>
            <p:nvPr/>
          </p:nvSpPr>
          <p:spPr bwMode="auto">
            <a:xfrm>
              <a:off x="3692" y="2230"/>
              <a:ext cx="1474" cy="1361"/>
            </a:xfrm>
            <a:custGeom>
              <a:avLst/>
              <a:gdLst>
                <a:gd name="T0" fmla="*/ 0 w 1474"/>
                <a:gd name="T1" fmla="*/ 794 h 1361"/>
                <a:gd name="T2" fmla="*/ 113 w 1474"/>
                <a:gd name="T3" fmla="*/ 794 h 1361"/>
                <a:gd name="T4" fmla="*/ 113 w 1474"/>
                <a:gd name="T5" fmla="*/ 681 h 1361"/>
                <a:gd name="T6" fmla="*/ 227 w 1474"/>
                <a:gd name="T7" fmla="*/ 681 h 1361"/>
                <a:gd name="T8" fmla="*/ 227 w 1474"/>
                <a:gd name="T9" fmla="*/ 567 h 1361"/>
                <a:gd name="T10" fmla="*/ 340 w 1474"/>
                <a:gd name="T11" fmla="*/ 567 h 1361"/>
                <a:gd name="T12" fmla="*/ 340 w 1474"/>
                <a:gd name="T13" fmla="*/ 454 h 1361"/>
                <a:gd name="T14" fmla="*/ 453 w 1474"/>
                <a:gd name="T15" fmla="*/ 454 h 1361"/>
                <a:gd name="T16" fmla="*/ 453 w 1474"/>
                <a:gd name="T17" fmla="*/ 227 h 1361"/>
                <a:gd name="T18" fmla="*/ 567 w 1474"/>
                <a:gd name="T19" fmla="*/ 227 h 1361"/>
                <a:gd name="T20" fmla="*/ 567 w 1474"/>
                <a:gd name="T21" fmla="*/ 114 h 1361"/>
                <a:gd name="T22" fmla="*/ 1020 w 1474"/>
                <a:gd name="T23" fmla="*/ 114 h 1361"/>
                <a:gd name="T24" fmla="*/ 1020 w 1474"/>
                <a:gd name="T25" fmla="*/ 0 h 1361"/>
                <a:gd name="T26" fmla="*/ 1134 w 1474"/>
                <a:gd name="T27" fmla="*/ 0 h 1361"/>
                <a:gd name="T28" fmla="*/ 1134 w 1474"/>
                <a:gd name="T29" fmla="*/ 114 h 1361"/>
                <a:gd name="T30" fmla="*/ 1361 w 1474"/>
                <a:gd name="T31" fmla="*/ 114 h 1361"/>
                <a:gd name="T32" fmla="*/ 1361 w 1474"/>
                <a:gd name="T33" fmla="*/ 340 h 1361"/>
                <a:gd name="T34" fmla="*/ 1474 w 1474"/>
                <a:gd name="T35" fmla="*/ 340 h 1361"/>
                <a:gd name="T36" fmla="*/ 1474 w 1474"/>
                <a:gd name="T37" fmla="*/ 567 h 1361"/>
                <a:gd name="T38" fmla="*/ 1361 w 1474"/>
                <a:gd name="T39" fmla="*/ 567 h 1361"/>
                <a:gd name="T40" fmla="*/ 1361 w 1474"/>
                <a:gd name="T41" fmla="*/ 681 h 1361"/>
                <a:gd name="T42" fmla="*/ 1020 w 1474"/>
                <a:gd name="T43" fmla="*/ 681 h 1361"/>
                <a:gd name="T44" fmla="*/ 1020 w 1474"/>
                <a:gd name="T45" fmla="*/ 907 h 1361"/>
                <a:gd name="T46" fmla="*/ 794 w 1474"/>
                <a:gd name="T47" fmla="*/ 907 h 1361"/>
                <a:gd name="T48" fmla="*/ 794 w 1474"/>
                <a:gd name="T49" fmla="*/ 1021 h 1361"/>
                <a:gd name="T50" fmla="*/ 567 w 1474"/>
                <a:gd name="T51" fmla="*/ 1021 h 1361"/>
                <a:gd name="T52" fmla="*/ 567 w 1474"/>
                <a:gd name="T53" fmla="*/ 1248 h 1361"/>
                <a:gd name="T54" fmla="*/ 453 w 1474"/>
                <a:gd name="T55" fmla="*/ 1248 h 1361"/>
                <a:gd name="T56" fmla="*/ 453 w 1474"/>
                <a:gd name="T57" fmla="*/ 1361 h 1361"/>
                <a:gd name="T58" fmla="*/ 340 w 1474"/>
                <a:gd name="T59" fmla="*/ 1361 h 1361"/>
                <a:gd name="T60" fmla="*/ 340 w 1474"/>
                <a:gd name="T61" fmla="*/ 1248 h 1361"/>
                <a:gd name="T62" fmla="*/ 227 w 1474"/>
                <a:gd name="T63" fmla="*/ 1248 h 1361"/>
                <a:gd name="T64" fmla="*/ 227 w 1474"/>
                <a:gd name="T65" fmla="*/ 1021 h 1361"/>
                <a:gd name="T66" fmla="*/ 113 w 1474"/>
                <a:gd name="T67" fmla="*/ 1021 h 1361"/>
                <a:gd name="T68" fmla="*/ 113 w 1474"/>
                <a:gd name="T69" fmla="*/ 907 h 1361"/>
                <a:gd name="T70" fmla="*/ 0 w 1474"/>
                <a:gd name="T71" fmla="*/ 907 h 1361"/>
                <a:gd name="T72" fmla="*/ 0 w 1474"/>
                <a:gd name="T73" fmla="*/ 794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4" h="1361">
                  <a:moveTo>
                    <a:pt x="0" y="794"/>
                  </a:moveTo>
                  <a:lnTo>
                    <a:pt x="113" y="79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114"/>
                  </a:lnTo>
                  <a:lnTo>
                    <a:pt x="1361" y="114"/>
                  </a:lnTo>
                  <a:lnTo>
                    <a:pt x="1361" y="340"/>
                  </a:lnTo>
                  <a:lnTo>
                    <a:pt x="1474" y="340"/>
                  </a:lnTo>
                  <a:lnTo>
                    <a:pt x="1474" y="567"/>
                  </a:lnTo>
                  <a:lnTo>
                    <a:pt x="1361" y="567"/>
                  </a:lnTo>
                  <a:lnTo>
                    <a:pt x="1361" y="681"/>
                  </a:lnTo>
                  <a:lnTo>
                    <a:pt x="1020" y="681"/>
                  </a:lnTo>
                  <a:lnTo>
                    <a:pt x="1020" y="907"/>
                  </a:lnTo>
                  <a:lnTo>
                    <a:pt x="794" y="907"/>
                  </a:lnTo>
                  <a:lnTo>
                    <a:pt x="794" y="1021"/>
                  </a:lnTo>
                  <a:lnTo>
                    <a:pt x="567" y="1021"/>
                  </a:lnTo>
                  <a:lnTo>
                    <a:pt x="567" y="1248"/>
                  </a:lnTo>
                  <a:lnTo>
                    <a:pt x="453" y="1248"/>
                  </a:lnTo>
                  <a:lnTo>
                    <a:pt x="453" y="1361"/>
                  </a:lnTo>
                  <a:lnTo>
                    <a:pt x="340" y="1361"/>
                  </a:lnTo>
                  <a:lnTo>
                    <a:pt x="340" y="1248"/>
                  </a:lnTo>
                  <a:lnTo>
                    <a:pt x="227" y="1248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1" name="Freeform 153"/>
            <p:cNvSpPr>
              <a:spLocks/>
            </p:cNvSpPr>
            <p:nvPr/>
          </p:nvSpPr>
          <p:spPr bwMode="auto">
            <a:xfrm>
              <a:off x="2785" y="2003"/>
              <a:ext cx="1587" cy="1134"/>
            </a:xfrm>
            <a:custGeom>
              <a:avLst/>
              <a:gdLst>
                <a:gd name="T0" fmla="*/ 1474 w 1587"/>
                <a:gd name="T1" fmla="*/ 0 h 1134"/>
                <a:gd name="T2" fmla="*/ 1247 w 1587"/>
                <a:gd name="T3" fmla="*/ 0 h 1134"/>
                <a:gd name="T4" fmla="*/ 1247 w 1587"/>
                <a:gd name="T5" fmla="*/ 114 h 1134"/>
                <a:gd name="T6" fmla="*/ 1134 w 1587"/>
                <a:gd name="T7" fmla="*/ 114 h 1134"/>
                <a:gd name="T8" fmla="*/ 1020 w 1587"/>
                <a:gd name="T9" fmla="*/ 114 h 1134"/>
                <a:gd name="T10" fmla="*/ 1020 w 1587"/>
                <a:gd name="T11" fmla="*/ 0 h 1134"/>
                <a:gd name="T12" fmla="*/ 907 w 1587"/>
                <a:gd name="T13" fmla="*/ 0 h 1134"/>
                <a:gd name="T14" fmla="*/ 907 w 1587"/>
                <a:gd name="T15" fmla="*/ 114 h 1134"/>
                <a:gd name="T16" fmla="*/ 793 w 1587"/>
                <a:gd name="T17" fmla="*/ 114 h 1134"/>
                <a:gd name="T18" fmla="*/ 793 w 1587"/>
                <a:gd name="T19" fmla="*/ 227 h 1134"/>
                <a:gd name="T20" fmla="*/ 680 w 1587"/>
                <a:gd name="T21" fmla="*/ 227 h 1134"/>
                <a:gd name="T22" fmla="*/ 680 w 1587"/>
                <a:gd name="T23" fmla="*/ 341 h 1134"/>
                <a:gd name="T24" fmla="*/ 340 w 1587"/>
                <a:gd name="T25" fmla="*/ 341 h 1134"/>
                <a:gd name="T26" fmla="*/ 340 w 1587"/>
                <a:gd name="T27" fmla="*/ 454 h 1134"/>
                <a:gd name="T28" fmla="*/ 226 w 1587"/>
                <a:gd name="T29" fmla="*/ 454 h 1134"/>
                <a:gd name="T30" fmla="*/ 226 w 1587"/>
                <a:gd name="T31" fmla="*/ 681 h 1134"/>
                <a:gd name="T32" fmla="*/ 0 w 1587"/>
                <a:gd name="T33" fmla="*/ 681 h 1134"/>
                <a:gd name="T34" fmla="*/ 0 w 1587"/>
                <a:gd name="T35" fmla="*/ 908 h 1134"/>
                <a:gd name="T36" fmla="*/ 340 w 1587"/>
                <a:gd name="T37" fmla="*/ 908 h 1134"/>
                <a:gd name="T38" fmla="*/ 340 w 1587"/>
                <a:gd name="T39" fmla="*/ 1021 h 1134"/>
                <a:gd name="T40" fmla="*/ 793 w 1587"/>
                <a:gd name="T41" fmla="*/ 1021 h 1134"/>
                <a:gd name="T42" fmla="*/ 793 w 1587"/>
                <a:gd name="T43" fmla="*/ 1134 h 1134"/>
                <a:gd name="T44" fmla="*/ 907 w 1587"/>
                <a:gd name="T45" fmla="*/ 1134 h 1134"/>
                <a:gd name="T46" fmla="*/ 907 w 1587"/>
                <a:gd name="T47" fmla="*/ 1021 h 1134"/>
                <a:gd name="T48" fmla="*/ 1020 w 1587"/>
                <a:gd name="T49" fmla="*/ 1021 h 1134"/>
                <a:gd name="T50" fmla="*/ 1020 w 1587"/>
                <a:gd name="T51" fmla="*/ 908 h 1134"/>
                <a:gd name="T52" fmla="*/ 1134 w 1587"/>
                <a:gd name="T53" fmla="*/ 908 h 1134"/>
                <a:gd name="T54" fmla="*/ 1134 w 1587"/>
                <a:gd name="T55" fmla="*/ 794 h 1134"/>
                <a:gd name="T56" fmla="*/ 1247 w 1587"/>
                <a:gd name="T57" fmla="*/ 794 h 1134"/>
                <a:gd name="T58" fmla="*/ 1247 w 1587"/>
                <a:gd name="T59" fmla="*/ 681 h 1134"/>
                <a:gd name="T60" fmla="*/ 1360 w 1587"/>
                <a:gd name="T61" fmla="*/ 681 h 1134"/>
                <a:gd name="T62" fmla="*/ 1360 w 1587"/>
                <a:gd name="T63" fmla="*/ 454 h 1134"/>
                <a:gd name="T64" fmla="*/ 1474 w 1587"/>
                <a:gd name="T65" fmla="*/ 454 h 1134"/>
                <a:gd name="T66" fmla="*/ 1474 w 1587"/>
                <a:gd name="T67" fmla="*/ 341 h 1134"/>
                <a:gd name="T68" fmla="*/ 1587 w 1587"/>
                <a:gd name="T69" fmla="*/ 341 h 1134"/>
                <a:gd name="T70" fmla="*/ 1587 w 1587"/>
                <a:gd name="T71" fmla="*/ 227 h 1134"/>
                <a:gd name="T72" fmla="*/ 1474 w 1587"/>
                <a:gd name="T73" fmla="*/ 227 h 1134"/>
                <a:gd name="T74" fmla="*/ 1474 w 1587"/>
                <a:gd name="T7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7" h="1134">
                  <a:moveTo>
                    <a:pt x="1474" y="0"/>
                  </a:moveTo>
                  <a:lnTo>
                    <a:pt x="1247" y="0"/>
                  </a:lnTo>
                  <a:lnTo>
                    <a:pt x="1247" y="114"/>
                  </a:lnTo>
                  <a:lnTo>
                    <a:pt x="1134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793" y="114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341"/>
                  </a:lnTo>
                  <a:lnTo>
                    <a:pt x="340" y="341"/>
                  </a:lnTo>
                  <a:lnTo>
                    <a:pt x="340" y="454"/>
                  </a:lnTo>
                  <a:lnTo>
                    <a:pt x="226" y="454"/>
                  </a:lnTo>
                  <a:lnTo>
                    <a:pt x="226" y="681"/>
                  </a:lnTo>
                  <a:lnTo>
                    <a:pt x="0" y="681"/>
                  </a:lnTo>
                  <a:lnTo>
                    <a:pt x="0" y="908"/>
                  </a:lnTo>
                  <a:lnTo>
                    <a:pt x="340" y="908"/>
                  </a:lnTo>
                  <a:lnTo>
                    <a:pt x="340" y="1021"/>
                  </a:lnTo>
                  <a:lnTo>
                    <a:pt x="793" y="1021"/>
                  </a:lnTo>
                  <a:lnTo>
                    <a:pt x="793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1020" y="1021"/>
                  </a:lnTo>
                  <a:lnTo>
                    <a:pt x="1020" y="908"/>
                  </a:lnTo>
                  <a:lnTo>
                    <a:pt x="1134" y="908"/>
                  </a:lnTo>
                  <a:lnTo>
                    <a:pt x="1134" y="794"/>
                  </a:lnTo>
                  <a:lnTo>
                    <a:pt x="1247" y="794"/>
                  </a:lnTo>
                  <a:lnTo>
                    <a:pt x="1247" y="681"/>
                  </a:lnTo>
                  <a:lnTo>
                    <a:pt x="1360" y="681"/>
                  </a:lnTo>
                  <a:lnTo>
                    <a:pt x="1360" y="454"/>
                  </a:lnTo>
                  <a:lnTo>
                    <a:pt x="1474" y="454"/>
                  </a:lnTo>
                  <a:lnTo>
                    <a:pt x="1474" y="341"/>
                  </a:lnTo>
                  <a:lnTo>
                    <a:pt x="1587" y="341"/>
                  </a:lnTo>
                  <a:lnTo>
                    <a:pt x="1587" y="227"/>
                  </a:lnTo>
                  <a:lnTo>
                    <a:pt x="1474" y="227"/>
                  </a:lnTo>
                  <a:lnTo>
                    <a:pt x="147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490281" y="1885517"/>
            <a:ext cx="5999883" cy="2459819"/>
            <a:chOff x="691222" y="2152848"/>
            <a:chExt cx="11717034" cy="4803725"/>
          </a:xfrm>
        </p:grpSpPr>
        <p:sp>
          <p:nvSpPr>
            <p:cNvPr id="41" name="正方形/長方形 40"/>
            <p:cNvSpPr/>
            <p:nvPr/>
          </p:nvSpPr>
          <p:spPr>
            <a:xfrm>
              <a:off x="8601516" y="3624441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鳥取市</a:t>
              </a: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1850671" y="3688679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米子市</a:t>
              </a: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5145168" y="3990974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倉吉市</a:t>
              </a: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3246083" y="4966907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江府町</a:t>
              </a: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2267171" y="5882580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901822" y="6535837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日南町</a:t>
              </a: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2736279" y="4286349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伯耆町</a:t>
              </a: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3338736" y="3224093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大山町</a:t>
              </a: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1626041" y="4618580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1794356" y="3126803"/>
              <a:ext cx="1212118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日吉津村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5513036" y="2834266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北栄町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4337271" y="3162618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琴浦町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6528846" y="2916316"/>
              <a:ext cx="1212118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湯梨浜町</a:t>
              </a: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6624641" y="4188977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三朝町</a:t>
              </a:r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10322148" y="4035088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八頭町</a:t>
              </a: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10733590" y="2152848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岩美町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691222" y="2441675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境港市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11409010" y="4750913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若桜町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9743721" y="5437387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智頭町</a:t>
              </a:r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6255097" y="2109940"/>
            <a:ext cx="5999883" cy="2459819"/>
            <a:chOff x="691222" y="2152848"/>
            <a:chExt cx="11717034" cy="4803725"/>
          </a:xfrm>
        </p:grpSpPr>
        <p:sp>
          <p:nvSpPr>
            <p:cNvPr id="82" name="正方形/長方形 81"/>
            <p:cNvSpPr/>
            <p:nvPr/>
          </p:nvSpPr>
          <p:spPr>
            <a:xfrm>
              <a:off x="8601517" y="3624441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鳥取市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1850671" y="3688679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米子市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5145168" y="3990974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倉吉市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3246083" y="4966907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江府町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2267171" y="5882580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901822" y="6535837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日南町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2736279" y="4286349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伯耆町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3338736" y="3224093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大山町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1626041" y="4618580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1794356" y="3126803"/>
              <a:ext cx="1212118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日吉津村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5513036" y="2834266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北栄町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4337271" y="3162618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琴浦町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6528846" y="2916316"/>
              <a:ext cx="1212118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湯梨浜町</a:t>
              </a: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6624641" y="4188977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三朝町</a:t>
              </a: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10322148" y="4035088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八頭町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10733590" y="2152848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岩美町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691222" y="2441675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境港市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11409010" y="4750913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若桜町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9743721" y="5437387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智頭町</a:t>
              </a:r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490281" y="5169688"/>
            <a:ext cx="5999882" cy="2459819"/>
            <a:chOff x="691222" y="2152848"/>
            <a:chExt cx="11717033" cy="4803725"/>
          </a:xfrm>
        </p:grpSpPr>
        <p:sp>
          <p:nvSpPr>
            <p:cNvPr id="123" name="正方形/長方形 122"/>
            <p:cNvSpPr/>
            <p:nvPr/>
          </p:nvSpPr>
          <p:spPr>
            <a:xfrm>
              <a:off x="8601516" y="3624441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鳥取市</a:t>
              </a: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1850671" y="3688679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米子市</a:t>
              </a: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5145167" y="3990974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倉吉市</a:t>
              </a: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3246084" y="4966907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江府町</a:t>
              </a: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2267171" y="5882580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901823" y="6535837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日南町</a:t>
              </a: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2736279" y="4286349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伯耆町</a:t>
              </a: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3338734" y="3224093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大山町</a:t>
              </a: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1626041" y="4618580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1794356" y="3126803"/>
              <a:ext cx="1212118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日吉津村</a:t>
              </a: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5513035" y="2834266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北栄町</a:t>
              </a: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4337272" y="3162618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琴浦町</a:t>
              </a: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6528845" y="2916316"/>
              <a:ext cx="1212118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湯梨浜町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6624640" y="4188977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三朝町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10322147" y="4035088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八頭町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10733589" y="2152848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岩美町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691222" y="2441675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境港市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11409009" y="4750913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若桜町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9743720" y="5437387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智頭町</a:t>
              </a:r>
            </a:p>
          </p:txBody>
        </p:sp>
      </p:grpSp>
      <p:grpSp>
        <p:nvGrpSpPr>
          <p:cNvPr id="163" name="グループ化 162"/>
          <p:cNvGrpSpPr/>
          <p:nvPr/>
        </p:nvGrpSpPr>
        <p:grpSpPr>
          <a:xfrm>
            <a:off x="6625556" y="5190580"/>
            <a:ext cx="5999882" cy="2459819"/>
            <a:chOff x="691222" y="2152848"/>
            <a:chExt cx="11717033" cy="4803725"/>
          </a:xfrm>
        </p:grpSpPr>
        <p:sp>
          <p:nvSpPr>
            <p:cNvPr id="164" name="正方形/長方形 163"/>
            <p:cNvSpPr/>
            <p:nvPr/>
          </p:nvSpPr>
          <p:spPr>
            <a:xfrm>
              <a:off x="8601516" y="3624441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鳥取市</a:t>
              </a: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1850671" y="3688679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米子市</a:t>
              </a: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5145167" y="3990974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倉吉市</a:t>
              </a: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3246084" y="4966907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江府町</a:t>
              </a: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2267171" y="5882580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901823" y="6535837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日南町</a:t>
              </a: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2736279" y="4286349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伯耆町</a:t>
              </a: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3338734" y="3224093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大山町</a:t>
              </a: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1626041" y="4618580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1794356" y="3126803"/>
              <a:ext cx="1212118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日吉津村</a:t>
              </a: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5513035" y="2834266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北栄町</a:t>
              </a: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4337272" y="3162618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琴浦町</a:t>
              </a: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6528845" y="2916316"/>
              <a:ext cx="1212118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湯梨浜町</a:t>
              </a: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6624640" y="4188977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三朝町</a:t>
              </a:r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10322147" y="4035088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八頭町</a:t>
              </a:r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10733589" y="2152848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岩美町</a:t>
              </a:r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691222" y="2441675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境港市</a:t>
              </a: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11409009" y="4750913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若桜町</a:t>
              </a:r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9743720" y="5437387"/>
              <a:ext cx="999246" cy="4207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智頭町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09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</Words>
  <Application>Microsoft Office PowerPoint</Application>
  <PresentationFormat>A3 297x420 mm</PresentationFormat>
  <Paragraphs>171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PPTX034_鳥取県地図</dc:title>
  <dc:subject>PPTX034_鳥取県地図</dc:subject>
  <dc:creator>http://www.digipot.net</dc:creator>
  <cp:keywords/>
  <cp:lastModifiedBy/>
  <cp:revision>1</cp:revision>
  <dcterms:created xsi:type="dcterms:W3CDTF">2012-07-20T04:36:18Z</dcterms:created>
  <dcterms:modified xsi:type="dcterms:W3CDTF">2012-07-20T04:36:20Z</dcterms:modified>
  <cp:category/>
  <cp:version>1</cp:version>
</cp:coreProperties>
</file>